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heme/theme2.xml" ContentType="application/vnd.openxmlformats-officedocument.theme+xml"/>
  <Override PartName="/ppt/theme/theme3.xml" ContentType="application/vnd.openxmlformats-officedocument.theme+xml"/>
  <Override PartName="/ppt/tags/tag25.xml" ContentType="application/vnd.openxmlformats-officedocument.presentationml.tags+xml"/>
  <Override PartName="/ppt/comments/modernComment_134_DB643DFA.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136_B8D96707.xml" ContentType="application/vnd.ms-powerpoint.comments+xml"/>
  <Override PartName="/ppt/comments/modernComment_137_1323A5A9.xml" ContentType="application/vnd.ms-powerpoint.comments+xml"/>
  <Override PartName="/ppt/comments/modernComment_138_9DB1DB80.xml" ContentType="application/vnd.ms-powerpoint.comments+xml"/>
  <Override PartName="/ppt/notesSlides/notesSlide1.xml" ContentType="application/vnd.openxmlformats-officedocument.presentationml.notesSlide+xml"/>
  <Override PartName="/ppt/comments/modernComment_15A_E6058B82.xml" ContentType="application/vnd.ms-powerpoint.comment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omments/modernComment_15D_4C503BD9.xml" ContentType="application/vnd.ms-powerpoint.comments+xml"/>
  <Override PartName="/ppt/comments/modernComment_13B_F9C34CA5.xml" ContentType="application/vnd.ms-powerpoint.comments+xml"/>
  <Override PartName="/ppt/comments/modernComment_159_43E95087.xml" ContentType="application/vnd.ms-powerpoint.comments+xml"/>
  <Override PartName="/ppt/comments/modernComment_152_2F5AB05B.xml" ContentType="application/vnd.ms-powerpoint.comments+xml"/>
  <Override PartName="/ppt/comments/modernComment_153_1073C09D.xml" ContentType="application/vnd.ms-powerpoint.comments+xml"/>
  <Override PartName="/ppt/comments/modernComment_154_D68585B5.xml" ContentType="application/vnd.ms-powerpoint.comments+xml"/>
  <Override PartName="/ppt/comments/modernComment_155_76A3C7CC.xml" ContentType="application/vnd.ms-powerpoint.comments+xml"/>
  <Override PartName="/ppt/comments/modernComment_157_E12FDFD6.xml" ContentType="application/vnd.ms-powerpoint.comments+xml"/>
  <Override PartName="/ppt/comments/modernComment_146_1B58A36F.xml" ContentType="application/vnd.ms-powerpoint.comments+xml"/>
  <Override PartName="/ppt/comments/modernComment_147_6155C031.xml" ContentType="application/vnd.ms-powerpoint.comments+xml"/>
  <Override PartName="/ppt/comments/modernComment_158_1E8719.xml" ContentType="application/vnd.ms-powerpoint.comments+xml"/>
  <Override PartName="/ppt/comments/modernComment_13E_C139B246.xml" ContentType="application/vnd.ms-powerpoint.comments+xml"/>
  <Override PartName="/ppt/comments/modernComment_15E_5BF0AC07.xml" ContentType="application/vnd.ms-powerpoint.comment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omments/modernComment_144_D9169383.xml" ContentType="application/vnd.ms-powerpoint.comments+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0" r:id="rId5"/>
  </p:sldMasterIdLst>
  <p:notesMasterIdLst>
    <p:notesMasterId r:id="rId27"/>
  </p:notesMasterIdLst>
  <p:handoutMasterIdLst>
    <p:handoutMasterId r:id="rId28"/>
  </p:handoutMasterIdLst>
  <p:sldIdLst>
    <p:sldId id="306" r:id="rId6"/>
    <p:sldId id="308" r:id="rId7"/>
    <p:sldId id="310" r:id="rId8"/>
    <p:sldId id="311" r:id="rId9"/>
    <p:sldId id="312" r:id="rId10"/>
    <p:sldId id="346" r:id="rId11"/>
    <p:sldId id="349" r:id="rId12"/>
    <p:sldId id="315" r:id="rId13"/>
    <p:sldId id="345" r:id="rId14"/>
    <p:sldId id="338" r:id="rId15"/>
    <p:sldId id="339" r:id="rId16"/>
    <p:sldId id="340" r:id="rId17"/>
    <p:sldId id="341" r:id="rId18"/>
    <p:sldId id="343" r:id="rId19"/>
    <p:sldId id="326" r:id="rId20"/>
    <p:sldId id="327" r:id="rId21"/>
    <p:sldId id="344" r:id="rId22"/>
    <p:sldId id="318" r:id="rId23"/>
    <p:sldId id="350" r:id="rId24"/>
    <p:sldId id="325" r:id="rId25"/>
    <p:sldId id="324" r:id="rId26"/>
  </p:sldIdLst>
  <p:sldSz cx="24387175" cy="13716000"/>
  <p:notesSz cx="6858000" cy="9144000"/>
  <p:custDataLst>
    <p:tags r:id="rId29"/>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FY25 EPG Round 2" id="{2DE26BF3-7056-4F77-9007-C1B9436063D7}">
          <p14:sldIdLst>
            <p14:sldId id="306"/>
            <p14:sldId id="308"/>
            <p14:sldId id="310"/>
            <p14:sldId id="311"/>
            <p14:sldId id="312"/>
            <p14:sldId id="346"/>
            <p14:sldId id="349"/>
            <p14:sldId id="315"/>
            <p14:sldId id="345"/>
            <p14:sldId id="338"/>
            <p14:sldId id="339"/>
            <p14:sldId id="340"/>
            <p14:sldId id="341"/>
            <p14:sldId id="343"/>
            <p14:sldId id="326"/>
            <p14:sldId id="327"/>
            <p14:sldId id="344"/>
            <p14:sldId id="318"/>
            <p14:sldId id="350"/>
            <p14:sldId id="325"/>
            <p14:sldId id="32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4340B51-BCF6-3EA7-287B-4EB0E3E496BC}" name="Cat Johnson" initials="CJ" userId="S::catherine.johnson@wedc.org::a199a7a0-d78e-46d9-ad97-95ffb63e4830" providerId="AD"/>
  <p188:author id="{ADA967CD-18C6-6F32-9486-EDE67DF035DA}" name="Nichole Crust" initials="NC" userId="S::nichole.crust@wedc.org::4a938459-c537-477b-bef9-d14e206620c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5F5F"/>
    <a:srgbClr val="F1EFE9"/>
    <a:srgbClr val="5C0E3D"/>
    <a:srgbClr val="515151"/>
    <a:srgbClr val="D9D9D9"/>
    <a:srgbClr val="F3B137"/>
    <a:srgbClr val="D6D6D6"/>
    <a:srgbClr val="333333"/>
    <a:srgbClr val="03012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B195D6C-80EB-4013-AE64-020D31B7718F}" v="2" dt="2025-01-06T20:34:48.94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6/11/relationships/changesInfo" Target="changesInfos/changesInfo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tags" Target="tags/tag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handoutMaster" Target="handoutMasters/handoutMaster1.xml"/><Relationship Id="rId36" Type="http://schemas.microsoft.com/office/2018/10/relationships/authors" Target="author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viewProps" Target="viewProps.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notesMaster" Target="notesMasters/notesMaster1.xml"/><Relationship Id="rId30" Type="http://schemas.openxmlformats.org/officeDocument/2006/relationships/presProps" Target="presProps.xml"/><Relationship Id="rId35" Type="http://schemas.microsoft.com/office/2015/10/relationships/revisionInfo" Target="revisionInfo.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 Johnson" userId="a199a7a0-d78e-46d9-ad97-95ffb63e4830" providerId="ADAL" clId="{9B195D6C-80EB-4013-AE64-020D31B7718F}"/>
    <pc:docChg chg="custSel modSld">
      <pc:chgData name="Cat Johnson" userId="a199a7a0-d78e-46d9-ad97-95ffb63e4830" providerId="ADAL" clId="{9B195D6C-80EB-4013-AE64-020D31B7718F}" dt="2025-01-06T20:34:48.946" v="1" actId="313"/>
      <pc:docMkLst>
        <pc:docMk/>
      </pc:docMkLst>
      <pc:sldChg chg="modSp mod">
        <pc:chgData name="Cat Johnson" userId="a199a7a0-d78e-46d9-ad97-95ffb63e4830" providerId="ADAL" clId="{9B195D6C-80EB-4013-AE64-020D31B7718F}" dt="2025-01-06T20:34:48.946" v="1" actId="313"/>
        <pc:sldMkLst>
          <pc:docMk/>
          <pc:sldMk cId="1280326617" sldId="349"/>
        </pc:sldMkLst>
        <pc:spChg chg="mod">
          <ac:chgData name="Cat Johnson" userId="a199a7a0-d78e-46d9-ad97-95ffb63e4830" providerId="ADAL" clId="{9B195D6C-80EB-4013-AE64-020D31B7718F}" dt="2025-01-06T20:34:48.946" v="1" actId="313"/>
          <ac:spMkLst>
            <pc:docMk/>
            <pc:sldMk cId="1280326617" sldId="349"/>
            <ac:spMk id="5" creationId="{EF7D569B-8EAD-3132-BF1D-940D58D4BF4D}"/>
          </ac:spMkLst>
        </pc:spChg>
      </pc:sldChg>
    </pc:docChg>
  </pc:docChgLst>
</pc:chgInfo>
</file>

<file path=ppt/comments/modernComment_134_DB643DFA.xml><?xml version="1.0" encoding="utf-8"?>
<p188:cmLst xmlns:a="http://schemas.openxmlformats.org/drawingml/2006/main" xmlns:r="http://schemas.openxmlformats.org/officeDocument/2006/relationships" xmlns:p188="http://schemas.microsoft.com/office/powerpoint/2018/8/main">
  <p188:cm id="{263243FB-CD57-414E-8BD0-D5D75BFFEA98}" authorId="{74340B51-BCF6-3EA7-287B-4EB0E3E496BC}" created="2024-12-27T16:43:17.161">
    <pc:sldMkLst xmlns:pc="http://schemas.microsoft.com/office/powerpoint/2013/main/command">
      <pc:docMk/>
      <pc:sldMk cId="3680779770" sldId="308"/>
    </pc:sldMkLst>
    <p188:txBody>
      <a:bodyPr/>
      <a:lstStyle/>
      <a:p>
        <a:r>
          <a:rPr lang="en-US"/>
          <a:t>Cat</a:t>
        </a:r>
      </a:p>
    </p188:txBody>
  </p188:cm>
</p188:cmLst>
</file>

<file path=ppt/comments/modernComment_136_B8D96707.xml><?xml version="1.0" encoding="utf-8"?>
<p188:cmLst xmlns:a="http://schemas.openxmlformats.org/drawingml/2006/main" xmlns:r="http://schemas.openxmlformats.org/officeDocument/2006/relationships" xmlns:p188="http://schemas.microsoft.com/office/powerpoint/2018/8/main">
  <p188:cm id="{036C2E1D-CC79-42CC-9E79-5C6E8093D069}" authorId="{74340B51-BCF6-3EA7-287B-4EB0E3E496BC}" created="2024-12-27T16:43:21.509">
    <pc:sldMkLst xmlns:pc="http://schemas.microsoft.com/office/powerpoint/2013/main/command">
      <pc:docMk/>
      <pc:sldMk cId="3101255431" sldId="310"/>
    </pc:sldMkLst>
    <p188:txBody>
      <a:bodyPr/>
      <a:lstStyle/>
      <a:p>
        <a:r>
          <a:rPr lang="en-US"/>
          <a:t>Cat</a:t>
        </a:r>
      </a:p>
    </p188:txBody>
  </p188:cm>
</p188:cmLst>
</file>

<file path=ppt/comments/modernComment_137_1323A5A9.xml><?xml version="1.0" encoding="utf-8"?>
<p188:cmLst xmlns:a="http://schemas.openxmlformats.org/drawingml/2006/main" xmlns:r="http://schemas.openxmlformats.org/officeDocument/2006/relationships" xmlns:p188="http://schemas.microsoft.com/office/powerpoint/2018/8/main">
  <p188:cm id="{83B8512B-1DEA-4DA4-B4D1-E3A6100633CC}" authorId="{74340B51-BCF6-3EA7-287B-4EB0E3E496BC}" created="2024-12-27T16:43:26.231">
    <pc:sldMkLst xmlns:pc="http://schemas.microsoft.com/office/powerpoint/2013/main/command">
      <pc:docMk/>
      <pc:sldMk cId="321103273" sldId="311"/>
    </pc:sldMkLst>
    <p188:txBody>
      <a:bodyPr/>
      <a:lstStyle/>
      <a:p>
        <a:r>
          <a:rPr lang="en-US"/>
          <a:t>Cat</a:t>
        </a:r>
      </a:p>
    </p188:txBody>
  </p188:cm>
</p188:cmLst>
</file>

<file path=ppt/comments/modernComment_138_9DB1DB80.xml><?xml version="1.0" encoding="utf-8"?>
<p188:cmLst xmlns:a="http://schemas.openxmlformats.org/drawingml/2006/main" xmlns:r="http://schemas.openxmlformats.org/officeDocument/2006/relationships" xmlns:p188="http://schemas.microsoft.com/office/powerpoint/2018/8/main">
  <p188:cm id="{C45C2D6F-4D7F-4721-827C-B20E0743B064}" authorId="{74340B51-BCF6-3EA7-287B-4EB0E3E496BC}" created="2024-12-27T16:42:45.951">
    <pc:sldMkLst xmlns:pc="http://schemas.microsoft.com/office/powerpoint/2013/main/command">
      <pc:docMk/>
      <pc:sldMk cId="2645678976" sldId="312"/>
    </pc:sldMkLst>
    <p188:txBody>
      <a:bodyPr/>
      <a:lstStyle/>
      <a:p>
        <a:r>
          <a:rPr lang="en-US"/>
          <a:t>Cat</a:t>
        </a:r>
      </a:p>
    </p188:txBody>
  </p188:cm>
</p188:cmLst>
</file>

<file path=ppt/comments/modernComment_13B_F9C34CA5.xml><?xml version="1.0" encoding="utf-8"?>
<p188:cmLst xmlns:a="http://schemas.openxmlformats.org/drawingml/2006/main" xmlns:r="http://schemas.openxmlformats.org/officeDocument/2006/relationships" xmlns:p188="http://schemas.microsoft.com/office/powerpoint/2018/8/main">
  <p188:cm id="{3A024D11-B596-4270-B255-0D981F208024}" authorId="{74340B51-BCF6-3EA7-287B-4EB0E3E496BC}" created="2024-12-27T16:42:25.817">
    <pc:sldMkLst xmlns:pc="http://schemas.microsoft.com/office/powerpoint/2013/main/command">
      <pc:docMk/>
      <pc:sldMk cId="4190325925" sldId="315"/>
    </pc:sldMkLst>
    <p188:txBody>
      <a:bodyPr/>
      <a:lstStyle/>
      <a:p>
        <a:r>
          <a:rPr lang="en-US"/>
          <a:t>Nichole</a:t>
        </a:r>
      </a:p>
    </p188:txBody>
  </p188:cm>
</p188:cmLst>
</file>

<file path=ppt/comments/modernComment_13E_C139B246.xml><?xml version="1.0" encoding="utf-8"?>
<p188:cmLst xmlns:a="http://schemas.openxmlformats.org/drawingml/2006/main" xmlns:r="http://schemas.openxmlformats.org/officeDocument/2006/relationships" xmlns:p188="http://schemas.microsoft.com/office/powerpoint/2018/8/main">
  <p188:cm id="{257CBD5A-C496-4A12-A552-D2D2638066E9}" authorId="{74340B51-BCF6-3EA7-287B-4EB0E3E496BC}" created="2024-08-05T20:55:49.264">
    <pc:sldMkLst xmlns:pc="http://schemas.microsoft.com/office/powerpoint/2013/main/command">
      <pc:docMk/>
      <pc:sldMk cId="3241783878" sldId="318"/>
    </pc:sldMkLst>
    <p188:replyLst/>
    <p188:txBody>
      <a:bodyPr/>
      <a:lstStyle/>
      <a:p>
        <a:r>
          <a:rPr lang="en-US"/>
          <a:t>Owner: [@Cat Johnson] </a:t>
        </a:r>
      </a:p>
    </p188:txBody>
  </p188:cm>
</p188:cmLst>
</file>

<file path=ppt/comments/modernComment_144_D9169383.xml><?xml version="1.0" encoding="utf-8"?>
<p188:cmLst xmlns:a="http://schemas.openxmlformats.org/drawingml/2006/main" xmlns:r="http://schemas.openxmlformats.org/officeDocument/2006/relationships" xmlns:p188="http://schemas.microsoft.com/office/powerpoint/2018/8/main">
  <p188:cm id="{53686B23-AF7E-423E-8F8D-FAC40B1546B5}" authorId="{74340B51-BCF6-3EA7-287B-4EB0E3E496BC}" created="2024-08-07T18:01:36.513">
    <pc:sldMkLst xmlns:pc="http://schemas.microsoft.com/office/powerpoint/2013/main/command">
      <pc:docMk/>
      <pc:sldMk cId="3642135427" sldId="324"/>
    </pc:sldMkLst>
    <p188:txBody>
      <a:bodyPr/>
      <a:lstStyle/>
      <a:p>
        <a:r>
          <a:rPr lang="en-US"/>
          <a:t>Owner: [@Cat Johnson] </a:t>
        </a:r>
      </a:p>
    </p188:txBody>
  </p188:cm>
</p188:cmLst>
</file>

<file path=ppt/comments/modernComment_146_1B58A36F.xml><?xml version="1.0" encoding="utf-8"?>
<p188:cmLst xmlns:a="http://schemas.openxmlformats.org/drawingml/2006/main" xmlns:r="http://schemas.openxmlformats.org/officeDocument/2006/relationships" xmlns:p188="http://schemas.microsoft.com/office/powerpoint/2018/8/main">
  <p188:cm id="{C7EE2064-E1F3-4770-AA6A-2A8336C4AF97}" authorId="{74340B51-BCF6-3EA7-287B-4EB0E3E496BC}" created="2024-12-27T16:41:44.653">
    <pc:sldMkLst xmlns:pc="http://schemas.microsoft.com/office/powerpoint/2013/main/command">
      <pc:docMk/>
      <pc:sldMk cId="458793839" sldId="326"/>
    </pc:sldMkLst>
    <p188:txBody>
      <a:bodyPr/>
      <a:lstStyle/>
      <a:p>
        <a:r>
          <a:rPr lang="en-US"/>
          <a:t>Nichole</a:t>
        </a:r>
      </a:p>
    </p188:txBody>
  </p188:cm>
</p188:cmLst>
</file>

<file path=ppt/comments/modernComment_147_6155C031.xml><?xml version="1.0" encoding="utf-8"?>
<p188:cmLst xmlns:a="http://schemas.openxmlformats.org/drawingml/2006/main" xmlns:r="http://schemas.openxmlformats.org/officeDocument/2006/relationships" xmlns:p188="http://schemas.microsoft.com/office/powerpoint/2018/8/main">
  <p188:cm id="{BD4C45D6-1E4E-4BC7-9DED-BCFF78F59341}" authorId="{74340B51-BCF6-3EA7-287B-4EB0E3E496BC}" created="2024-08-05T20:55:20.951">
    <pc:sldMkLst xmlns:pc="http://schemas.microsoft.com/office/powerpoint/2013/main/command">
      <pc:docMk/>
      <pc:sldMk cId="1633009713" sldId="327"/>
    </pc:sldMkLst>
    <p188:txBody>
      <a:bodyPr/>
      <a:lstStyle/>
      <a:p>
        <a:r>
          <a:rPr lang="en-US"/>
          <a:t>Nichole</a:t>
        </a:r>
      </a:p>
    </p188:txBody>
  </p188:cm>
</p188:cmLst>
</file>

<file path=ppt/comments/modernComment_152_2F5AB05B.xml><?xml version="1.0" encoding="utf-8"?>
<p188:cmLst xmlns:a="http://schemas.openxmlformats.org/drawingml/2006/main" xmlns:r="http://schemas.openxmlformats.org/officeDocument/2006/relationships" xmlns:p188="http://schemas.microsoft.com/office/powerpoint/2018/8/main">
  <p188:cm id="{210F1AB6-F760-458B-99D5-9118ADF046E4}" authorId="{74340B51-BCF6-3EA7-287B-4EB0E3E496BC}" created="2024-12-27T16:42:12.942">
    <pc:sldMkLst xmlns:pc="http://schemas.microsoft.com/office/powerpoint/2013/main/command">
      <pc:docMk/>
      <pc:sldMk cId="794472539" sldId="338"/>
    </pc:sldMkLst>
    <p188:txBody>
      <a:bodyPr/>
      <a:lstStyle/>
      <a:p>
        <a:r>
          <a:rPr lang="en-US"/>
          <a:t>Nichole</a:t>
        </a:r>
      </a:p>
    </p188:txBody>
  </p188:cm>
</p188:cmLst>
</file>

<file path=ppt/comments/modernComment_153_1073C09D.xml><?xml version="1.0" encoding="utf-8"?>
<p188:cmLst xmlns:a="http://schemas.openxmlformats.org/drawingml/2006/main" xmlns:r="http://schemas.openxmlformats.org/officeDocument/2006/relationships" xmlns:p188="http://schemas.microsoft.com/office/powerpoint/2018/8/main">
  <p188:cm id="{32A969F4-48CF-4EE2-B29F-B975B00B6E88}" authorId="{74340B51-BCF6-3EA7-287B-4EB0E3E496BC}" created="2024-12-27T16:42:07.386">
    <pc:sldMkLst xmlns:pc="http://schemas.microsoft.com/office/powerpoint/2013/main/command">
      <pc:docMk/>
      <pc:sldMk cId="276021405" sldId="339"/>
    </pc:sldMkLst>
    <p188:txBody>
      <a:bodyPr/>
      <a:lstStyle/>
      <a:p>
        <a:r>
          <a:rPr lang="en-US"/>
          <a:t>Nichole</a:t>
        </a:r>
      </a:p>
    </p188:txBody>
  </p188:cm>
</p188:cmLst>
</file>

<file path=ppt/comments/modernComment_154_D68585B5.xml><?xml version="1.0" encoding="utf-8"?>
<p188:cmLst xmlns:a="http://schemas.openxmlformats.org/drawingml/2006/main" xmlns:r="http://schemas.openxmlformats.org/officeDocument/2006/relationships" xmlns:p188="http://schemas.microsoft.com/office/powerpoint/2018/8/main">
  <p188:cm id="{3B369CE9-CDC9-47A1-93D5-D0700CBCDBF6}" authorId="{74340B51-BCF6-3EA7-287B-4EB0E3E496BC}" created="2024-12-27T16:42:00.901">
    <pc:sldMkLst xmlns:pc="http://schemas.microsoft.com/office/powerpoint/2013/main/command">
      <pc:docMk/>
      <pc:sldMk cId="3599074741" sldId="340"/>
    </pc:sldMkLst>
    <p188:txBody>
      <a:bodyPr/>
      <a:lstStyle/>
      <a:p>
        <a:r>
          <a:rPr lang="en-US"/>
          <a:t>Nichole</a:t>
        </a:r>
      </a:p>
    </p188:txBody>
  </p188:cm>
</p188:cmLst>
</file>

<file path=ppt/comments/modernComment_155_76A3C7CC.xml><?xml version="1.0" encoding="utf-8"?>
<p188:cmLst xmlns:a="http://schemas.openxmlformats.org/drawingml/2006/main" xmlns:r="http://schemas.openxmlformats.org/officeDocument/2006/relationships" xmlns:p188="http://schemas.microsoft.com/office/powerpoint/2018/8/main">
  <p188:cm id="{E6760201-34C2-4CF5-8D39-64E3F8E543D3}" authorId="{74340B51-BCF6-3EA7-287B-4EB0E3E496BC}" created="2024-12-27T16:41:55.073">
    <pc:sldMkLst xmlns:pc="http://schemas.microsoft.com/office/powerpoint/2013/main/command">
      <pc:docMk/>
      <pc:sldMk cId="1990445004" sldId="341"/>
    </pc:sldMkLst>
    <p188:txBody>
      <a:bodyPr/>
      <a:lstStyle/>
      <a:p>
        <a:r>
          <a:rPr lang="en-US"/>
          <a:t>Nichole</a:t>
        </a:r>
      </a:p>
    </p188:txBody>
  </p188:cm>
</p188:cmLst>
</file>

<file path=ppt/comments/modernComment_157_E12FDFD6.xml><?xml version="1.0" encoding="utf-8"?>
<p188:cmLst xmlns:a="http://schemas.openxmlformats.org/drawingml/2006/main" xmlns:r="http://schemas.openxmlformats.org/officeDocument/2006/relationships" xmlns:p188="http://schemas.microsoft.com/office/powerpoint/2018/8/main">
  <p188:cm id="{177E9C41-A743-4097-A273-48169636CC87}" authorId="{74340B51-BCF6-3EA7-287B-4EB0E3E496BC}" created="2024-12-27T16:41:49.912">
    <pc:sldMkLst xmlns:pc="http://schemas.microsoft.com/office/powerpoint/2013/main/command">
      <pc:docMk/>
      <pc:sldMk cId="3778011094" sldId="343"/>
    </pc:sldMkLst>
    <p188:txBody>
      <a:bodyPr/>
      <a:lstStyle/>
      <a:p>
        <a:r>
          <a:rPr lang="en-US"/>
          <a:t>Nichole</a:t>
        </a:r>
      </a:p>
    </p188:txBody>
  </p188:cm>
</p188:cmLst>
</file>

<file path=ppt/comments/modernComment_158_1E8719.xml><?xml version="1.0" encoding="utf-8"?>
<p188:cmLst xmlns:a="http://schemas.openxmlformats.org/drawingml/2006/main" xmlns:r="http://schemas.openxmlformats.org/officeDocument/2006/relationships" xmlns:p188="http://schemas.microsoft.com/office/powerpoint/2018/8/main">
  <p188:cm id="{7A3C588D-08E7-4E65-BFF6-C34A64EFBDFE}" authorId="{74340B51-BCF6-3EA7-287B-4EB0E3E496BC}" created="2024-08-05T20:55:27.498">
    <pc:sldMkLst xmlns:pc="http://schemas.microsoft.com/office/powerpoint/2013/main/command">
      <pc:docMk/>
      <pc:sldMk cId="2000665" sldId="312"/>
    </pc:sldMkLst>
    <p188:txBody>
      <a:bodyPr/>
      <a:lstStyle/>
      <a:p>
        <a:r>
          <a:rPr lang="en-US"/>
          <a:t>Nichole</a:t>
        </a:r>
      </a:p>
    </p188:txBody>
  </p188:cm>
</p188:cmLst>
</file>

<file path=ppt/comments/modernComment_159_43E95087.xml><?xml version="1.0" encoding="utf-8"?>
<p188:cmLst xmlns:a="http://schemas.openxmlformats.org/drawingml/2006/main" xmlns:r="http://schemas.openxmlformats.org/officeDocument/2006/relationships" xmlns:p188="http://schemas.microsoft.com/office/powerpoint/2018/8/main">
  <p188:cm id="{232489D4-8839-46B9-96B4-663F9D922B39}" authorId="{74340B51-BCF6-3EA7-287B-4EB0E3E496BC}" created="2024-12-27T16:42:18.620">
    <pc:sldMkLst xmlns:pc="http://schemas.microsoft.com/office/powerpoint/2013/main/command">
      <pc:docMk/>
      <pc:sldMk cId="1139363975" sldId="345"/>
    </pc:sldMkLst>
    <p188:txBody>
      <a:bodyPr/>
      <a:lstStyle/>
      <a:p>
        <a:r>
          <a:rPr lang="en-US"/>
          <a:t>Nichole</a:t>
        </a:r>
      </a:p>
    </p188:txBody>
  </p188:cm>
</p188:cmLst>
</file>

<file path=ppt/comments/modernComment_15A_E6058B82.xml><?xml version="1.0" encoding="utf-8"?>
<p188:cmLst xmlns:a="http://schemas.openxmlformats.org/drawingml/2006/main" xmlns:r="http://schemas.openxmlformats.org/officeDocument/2006/relationships" xmlns:p188="http://schemas.microsoft.com/office/powerpoint/2018/8/main">
  <p188:cm id="{B4EA3692-F9AD-4C60-8D64-82A3E5F06460}" authorId="{74340B51-BCF6-3EA7-287B-4EB0E3E496BC}" created="2024-12-27T16:42:39.740">
    <ac:txMkLst xmlns:ac="http://schemas.microsoft.com/office/drawing/2013/main/command">
      <pc:docMk xmlns:pc="http://schemas.microsoft.com/office/powerpoint/2013/main/command"/>
      <pc:sldMk xmlns:pc="http://schemas.microsoft.com/office/powerpoint/2013/main/command" cId="3859123074" sldId="346"/>
      <ac:graphicFrameMk id="6" creationId="{230A34E6-E4BE-AB64-006C-AB3025C35B23}"/>
      <dc:dgmMk xmlns:dc="http://schemas.microsoft.com/office/drawing/2013/diagram/command"/>
      <dc:nodeMk xmlns:dc="http://schemas.microsoft.com/office/drawing/2013/diagram/command" id="{2661866E-0600-4079-92A0-09A289682786}"/>
      <ac:txMk cp="8" len="9">
        <ac:context len="35" hash="3419688165"/>
      </ac:txMk>
    </ac:txMkLst>
    <p188:pos x="4661434" y="763903"/>
    <p188:txBody>
      <a:bodyPr/>
      <a:lstStyle/>
      <a:p>
        <a:r>
          <a:rPr lang="en-US"/>
          <a:t>Cat</a:t>
        </a:r>
      </a:p>
    </p188:txBody>
  </p188:cm>
</p188:cmLst>
</file>

<file path=ppt/comments/modernComment_15D_4C503BD9.xml><?xml version="1.0" encoding="utf-8"?>
<p188:cmLst xmlns:a="http://schemas.openxmlformats.org/drawingml/2006/main" xmlns:r="http://schemas.openxmlformats.org/officeDocument/2006/relationships" xmlns:p188="http://schemas.microsoft.com/office/powerpoint/2018/8/main">
  <p188:cm id="{621416C1-4290-4A82-A479-97EC762D059F}" authorId="{74340B51-BCF6-3EA7-287B-4EB0E3E496BC}" created="2024-12-27T16:42:30.292">
    <pc:sldMkLst xmlns:pc="http://schemas.microsoft.com/office/powerpoint/2013/main/command">
      <pc:docMk/>
      <pc:sldMk cId="1280326617" sldId="349"/>
    </pc:sldMkLst>
    <p188:txBody>
      <a:bodyPr/>
      <a:lstStyle/>
      <a:p>
        <a:r>
          <a:rPr lang="en-US"/>
          <a:t>Cat</a:t>
        </a:r>
      </a:p>
    </p188:txBody>
  </p188:cm>
</p188:cmLst>
</file>

<file path=ppt/comments/modernComment_15E_5BF0AC07.xml><?xml version="1.0" encoding="utf-8"?>
<p188:cmLst xmlns:a="http://schemas.openxmlformats.org/drawingml/2006/main" xmlns:r="http://schemas.openxmlformats.org/officeDocument/2006/relationships" xmlns:p188="http://schemas.microsoft.com/office/powerpoint/2018/8/main">
  <p188:cm id="{121E47B0-C8DA-44DD-A33A-61F88267CA12}" authorId="{74340B51-BCF6-3EA7-287B-4EB0E3E496BC}" created="2025-01-02T21:48:15.649">
    <pc:sldMkLst xmlns:pc="http://schemas.microsoft.com/office/powerpoint/2013/main/command">
      <pc:docMk/>
      <pc:sldMk cId="1542499335" sldId="350"/>
    </pc:sldMkLst>
    <p188:txBody>
      <a:bodyPr/>
      <a:lstStyle/>
      <a:p>
        <a:r>
          <a:rPr lang="en-US"/>
          <a:t>Cat</a:t>
        </a:r>
      </a:p>
    </p188:txBody>
  </p188:cm>
</p188:cmLst>
</file>

<file path=ppt/diagrams/_rels/data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ata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svg"/><Relationship Id="rId1" Type="http://schemas.openxmlformats.org/officeDocument/2006/relationships/image" Target="../media/image10.png"/><Relationship Id="rId4" Type="http://schemas.openxmlformats.org/officeDocument/2006/relationships/image" Target="../media/image13.svg"/></Relationships>
</file>

<file path=ppt/diagrams/_rels/drawing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svg"/><Relationship Id="rId1" Type="http://schemas.openxmlformats.org/officeDocument/2006/relationships/image" Target="../media/image29.png"/><Relationship Id="rId4" Type="http://schemas.openxmlformats.org/officeDocument/2006/relationships/image" Target="../media/image32.svg"/></Relationships>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B27D176-0E9E-4E5C-A16A-4D848A1371B9}" type="doc">
      <dgm:prSet loTypeId="urn:microsoft.com/office/officeart/2018/2/layout/IconVerticalSolidList" loCatId="icon" qsTypeId="urn:microsoft.com/office/officeart/2005/8/quickstyle/simple1" qsCatId="simple" csTypeId="urn:microsoft.com/office/officeart/2005/8/colors/accent3_2" csCatId="accent3" phldr="1"/>
      <dgm:spPr/>
      <dgm:t>
        <a:bodyPr/>
        <a:lstStyle/>
        <a:p>
          <a:endParaRPr lang="en-US"/>
        </a:p>
      </dgm:t>
    </dgm:pt>
    <dgm:pt modelId="{89C76EEB-5522-413C-8942-7C2EF3149012}">
      <dgm:prSet/>
      <dgm:spPr/>
      <dgm:t>
        <a:bodyPr/>
        <a:lstStyle/>
        <a:p>
          <a:r>
            <a:rPr lang="en-US" b="0" i="0"/>
            <a:t>This webinar will be recorded and made available on the Entrepreneurship Partner Grant program webpage</a:t>
          </a:r>
          <a:endParaRPr lang="en-US"/>
        </a:p>
      </dgm:t>
    </dgm:pt>
    <dgm:pt modelId="{332DF05C-7F54-424B-9D89-CB5CB9F9C1C5}" type="parTrans" cxnId="{1EFA843A-F962-48C7-872B-AA0A7D6635C0}">
      <dgm:prSet/>
      <dgm:spPr/>
      <dgm:t>
        <a:bodyPr/>
        <a:lstStyle/>
        <a:p>
          <a:endParaRPr lang="en-US"/>
        </a:p>
      </dgm:t>
    </dgm:pt>
    <dgm:pt modelId="{FD4F26C3-D438-42B6-9EC4-FF94587C04E3}" type="sibTrans" cxnId="{1EFA843A-F962-48C7-872B-AA0A7D6635C0}">
      <dgm:prSet/>
      <dgm:spPr/>
      <dgm:t>
        <a:bodyPr/>
        <a:lstStyle/>
        <a:p>
          <a:endParaRPr lang="en-US"/>
        </a:p>
      </dgm:t>
    </dgm:pt>
    <dgm:pt modelId="{A0198BCC-9102-4B33-B1CA-FA5E5E0559C9}">
      <dgm:prSet/>
      <dgm:spPr/>
      <dgm:t>
        <a:bodyPr/>
        <a:lstStyle/>
        <a:p>
          <a:r>
            <a:rPr lang="en-US" b="0" i="0"/>
            <a:t>Please submit any questions you have in the “Q&amp;A” box</a:t>
          </a:r>
          <a:endParaRPr lang="en-US"/>
        </a:p>
      </dgm:t>
    </dgm:pt>
    <dgm:pt modelId="{C13F1F91-BD18-4734-85DD-6A1487CBB80A}" type="parTrans" cxnId="{051F7F0D-922C-4647-A002-CB88F28A1068}">
      <dgm:prSet/>
      <dgm:spPr/>
      <dgm:t>
        <a:bodyPr/>
        <a:lstStyle/>
        <a:p>
          <a:endParaRPr lang="en-US"/>
        </a:p>
      </dgm:t>
    </dgm:pt>
    <dgm:pt modelId="{72931233-94DA-4E72-B7AF-67926B45DEF8}" type="sibTrans" cxnId="{051F7F0D-922C-4647-A002-CB88F28A1068}">
      <dgm:prSet/>
      <dgm:spPr/>
      <dgm:t>
        <a:bodyPr/>
        <a:lstStyle/>
        <a:p>
          <a:endParaRPr lang="en-US"/>
        </a:p>
      </dgm:t>
    </dgm:pt>
    <dgm:pt modelId="{25D4C625-1ABC-4416-88E0-15125A898D9E}" type="pres">
      <dgm:prSet presAssocID="{8B27D176-0E9E-4E5C-A16A-4D848A1371B9}" presName="root" presStyleCnt="0">
        <dgm:presLayoutVars>
          <dgm:dir/>
          <dgm:resizeHandles val="exact"/>
        </dgm:presLayoutVars>
      </dgm:prSet>
      <dgm:spPr/>
    </dgm:pt>
    <dgm:pt modelId="{8264D8C6-6E40-41F2-A8E3-C4AABF417298}" type="pres">
      <dgm:prSet presAssocID="{89C76EEB-5522-413C-8942-7C2EF3149012}" presName="compNode" presStyleCnt="0"/>
      <dgm:spPr/>
    </dgm:pt>
    <dgm:pt modelId="{4CC4F7FF-778D-4A0E-B9E8-EABC5FC95804}" type="pres">
      <dgm:prSet presAssocID="{89C76EEB-5522-413C-8942-7C2EF3149012}" presName="bgRect" presStyleLbl="bgShp" presStyleIdx="0" presStyleCnt="2"/>
      <dgm:spPr>
        <a:solidFill>
          <a:schemeClr val="accent5">
            <a:lumMod val="40000"/>
            <a:lumOff val="60000"/>
          </a:schemeClr>
        </a:solidFill>
      </dgm:spPr>
    </dgm:pt>
    <dgm:pt modelId="{67140073-04B0-475C-AC00-CB190D48CC85}" type="pres">
      <dgm:prSet presAssocID="{89C76EEB-5522-413C-8942-7C2EF3149012}"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Laptop"/>
        </a:ext>
      </dgm:extLst>
    </dgm:pt>
    <dgm:pt modelId="{41F808F5-8B37-4428-9C84-13B6C5DC1218}" type="pres">
      <dgm:prSet presAssocID="{89C76EEB-5522-413C-8942-7C2EF3149012}" presName="spaceRect" presStyleCnt="0"/>
      <dgm:spPr/>
    </dgm:pt>
    <dgm:pt modelId="{2A3B95AE-3586-4833-BF0B-5C6913B96319}" type="pres">
      <dgm:prSet presAssocID="{89C76EEB-5522-413C-8942-7C2EF3149012}" presName="parTx" presStyleLbl="revTx" presStyleIdx="0" presStyleCnt="2">
        <dgm:presLayoutVars>
          <dgm:chMax val="0"/>
          <dgm:chPref val="0"/>
        </dgm:presLayoutVars>
      </dgm:prSet>
      <dgm:spPr/>
    </dgm:pt>
    <dgm:pt modelId="{F3176E32-96E4-47D5-956D-F5624B0CFEE4}" type="pres">
      <dgm:prSet presAssocID="{FD4F26C3-D438-42B6-9EC4-FF94587C04E3}" presName="sibTrans" presStyleCnt="0"/>
      <dgm:spPr/>
    </dgm:pt>
    <dgm:pt modelId="{3EA73823-5409-4AF6-A241-2CB152EAE8B9}" type="pres">
      <dgm:prSet presAssocID="{A0198BCC-9102-4B33-B1CA-FA5E5E0559C9}" presName="compNode" presStyleCnt="0"/>
      <dgm:spPr/>
    </dgm:pt>
    <dgm:pt modelId="{8E632A81-F6A8-492E-98D2-D38E1BEE67A0}" type="pres">
      <dgm:prSet presAssocID="{A0198BCC-9102-4B33-B1CA-FA5E5E0559C9}" presName="bgRect" presStyleLbl="bgShp" presStyleIdx="1" presStyleCnt="2"/>
      <dgm:spPr>
        <a:solidFill>
          <a:schemeClr val="accent5">
            <a:lumMod val="40000"/>
            <a:lumOff val="60000"/>
          </a:schemeClr>
        </a:solidFill>
      </dgm:spPr>
    </dgm:pt>
    <dgm:pt modelId="{A3B99657-662A-4612-A04D-DC34DA655BCD}" type="pres">
      <dgm:prSet presAssocID="{A0198BCC-9102-4B33-B1CA-FA5E5E0559C9}"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ustomer Review"/>
        </a:ext>
      </dgm:extLst>
    </dgm:pt>
    <dgm:pt modelId="{1603AC70-F73F-4F36-8D3E-83FED4C0EF40}" type="pres">
      <dgm:prSet presAssocID="{A0198BCC-9102-4B33-B1CA-FA5E5E0559C9}" presName="spaceRect" presStyleCnt="0"/>
      <dgm:spPr/>
    </dgm:pt>
    <dgm:pt modelId="{1E737C2A-EBCF-4736-BB53-AAD82DA8CD4F}" type="pres">
      <dgm:prSet presAssocID="{A0198BCC-9102-4B33-B1CA-FA5E5E0559C9}" presName="parTx" presStyleLbl="revTx" presStyleIdx="1" presStyleCnt="2">
        <dgm:presLayoutVars>
          <dgm:chMax val="0"/>
          <dgm:chPref val="0"/>
        </dgm:presLayoutVars>
      </dgm:prSet>
      <dgm:spPr/>
    </dgm:pt>
  </dgm:ptLst>
  <dgm:cxnLst>
    <dgm:cxn modelId="{051F7F0D-922C-4647-A002-CB88F28A1068}" srcId="{8B27D176-0E9E-4E5C-A16A-4D848A1371B9}" destId="{A0198BCC-9102-4B33-B1CA-FA5E5E0559C9}" srcOrd="1" destOrd="0" parTransId="{C13F1F91-BD18-4734-85DD-6A1487CBB80A}" sibTransId="{72931233-94DA-4E72-B7AF-67926B45DEF8}"/>
    <dgm:cxn modelId="{1EFA843A-F962-48C7-872B-AA0A7D6635C0}" srcId="{8B27D176-0E9E-4E5C-A16A-4D848A1371B9}" destId="{89C76EEB-5522-413C-8942-7C2EF3149012}" srcOrd="0" destOrd="0" parTransId="{332DF05C-7F54-424B-9D89-CB5CB9F9C1C5}" sibTransId="{FD4F26C3-D438-42B6-9EC4-FF94587C04E3}"/>
    <dgm:cxn modelId="{7B61633D-F48A-4E8B-A6D7-A9FB4F085E27}" type="presOf" srcId="{8B27D176-0E9E-4E5C-A16A-4D848A1371B9}" destId="{25D4C625-1ABC-4416-88E0-15125A898D9E}" srcOrd="0" destOrd="0" presId="urn:microsoft.com/office/officeart/2018/2/layout/IconVerticalSolidList"/>
    <dgm:cxn modelId="{E808A849-7D9A-44DB-96D7-7D561FEF6996}" type="presOf" srcId="{A0198BCC-9102-4B33-B1CA-FA5E5E0559C9}" destId="{1E737C2A-EBCF-4736-BB53-AAD82DA8CD4F}" srcOrd="0" destOrd="0" presId="urn:microsoft.com/office/officeart/2018/2/layout/IconVerticalSolidList"/>
    <dgm:cxn modelId="{50ACD5BD-286D-4CE6-AAED-92AD1D6CA8B0}" type="presOf" srcId="{89C76EEB-5522-413C-8942-7C2EF3149012}" destId="{2A3B95AE-3586-4833-BF0B-5C6913B96319}" srcOrd="0" destOrd="0" presId="urn:microsoft.com/office/officeart/2018/2/layout/IconVerticalSolidList"/>
    <dgm:cxn modelId="{847F8BC1-9C43-4158-8459-A6BDE3599C26}" type="presParOf" srcId="{25D4C625-1ABC-4416-88E0-15125A898D9E}" destId="{8264D8C6-6E40-41F2-A8E3-C4AABF417298}" srcOrd="0" destOrd="0" presId="urn:microsoft.com/office/officeart/2018/2/layout/IconVerticalSolidList"/>
    <dgm:cxn modelId="{B3D333BE-1FA0-4689-97E1-05BE1FB2166C}" type="presParOf" srcId="{8264D8C6-6E40-41F2-A8E3-C4AABF417298}" destId="{4CC4F7FF-778D-4A0E-B9E8-EABC5FC95804}" srcOrd="0" destOrd="0" presId="urn:microsoft.com/office/officeart/2018/2/layout/IconVerticalSolidList"/>
    <dgm:cxn modelId="{39A97BA2-8DBC-4459-9954-3F1AA708BB1D}" type="presParOf" srcId="{8264D8C6-6E40-41F2-A8E3-C4AABF417298}" destId="{67140073-04B0-475C-AC00-CB190D48CC85}" srcOrd="1" destOrd="0" presId="urn:microsoft.com/office/officeart/2018/2/layout/IconVerticalSolidList"/>
    <dgm:cxn modelId="{0D9A1CF3-8ECB-4118-BE2B-48B45FDF9A73}" type="presParOf" srcId="{8264D8C6-6E40-41F2-A8E3-C4AABF417298}" destId="{41F808F5-8B37-4428-9C84-13B6C5DC1218}" srcOrd="2" destOrd="0" presId="urn:microsoft.com/office/officeart/2018/2/layout/IconVerticalSolidList"/>
    <dgm:cxn modelId="{6E02D458-DE4B-4975-83DE-28F62EBD94F6}" type="presParOf" srcId="{8264D8C6-6E40-41F2-A8E3-C4AABF417298}" destId="{2A3B95AE-3586-4833-BF0B-5C6913B96319}" srcOrd="3" destOrd="0" presId="urn:microsoft.com/office/officeart/2018/2/layout/IconVerticalSolidList"/>
    <dgm:cxn modelId="{94C2F15B-D1C9-4B21-8F05-02950F8A95F4}" type="presParOf" srcId="{25D4C625-1ABC-4416-88E0-15125A898D9E}" destId="{F3176E32-96E4-47D5-956D-F5624B0CFEE4}" srcOrd="1" destOrd="0" presId="urn:microsoft.com/office/officeart/2018/2/layout/IconVerticalSolidList"/>
    <dgm:cxn modelId="{2AE909AB-F5FB-4BB1-A524-A8A06554F4A1}" type="presParOf" srcId="{25D4C625-1ABC-4416-88E0-15125A898D9E}" destId="{3EA73823-5409-4AF6-A241-2CB152EAE8B9}" srcOrd="2" destOrd="0" presId="urn:microsoft.com/office/officeart/2018/2/layout/IconVerticalSolidList"/>
    <dgm:cxn modelId="{8E150921-CB70-4041-99D4-4EB6710ABE11}" type="presParOf" srcId="{3EA73823-5409-4AF6-A241-2CB152EAE8B9}" destId="{8E632A81-F6A8-492E-98D2-D38E1BEE67A0}" srcOrd="0" destOrd="0" presId="urn:microsoft.com/office/officeart/2018/2/layout/IconVerticalSolidList"/>
    <dgm:cxn modelId="{6DE3BA15-E7B9-4A4B-950A-4194E88DCFCA}" type="presParOf" srcId="{3EA73823-5409-4AF6-A241-2CB152EAE8B9}" destId="{A3B99657-662A-4612-A04D-DC34DA655BCD}" srcOrd="1" destOrd="0" presId="urn:microsoft.com/office/officeart/2018/2/layout/IconVerticalSolidList"/>
    <dgm:cxn modelId="{3A0C5CCF-1D1D-496C-98B9-4BE1C3F2D692}" type="presParOf" srcId="{3EA73823-5409-4AF6-A241-2CB152EAE8B9}" destId="{1603AC70-F73F-4F36-8D3E-83FED4C0EF40}" srcOrd="2" destOrd="0" presId="urn:microsoft.com/office/officeart/2018/2/layout/IconVerticalSolidList"/>
    <dgm:cxn modelId="{89F45D76-D30F-4C66-841C-25A241DBBFD4}" type="presParOf" srcId="{3EA73823-5409-4AF6-A241-2CB152EAE8B9}" destId="{1E737C2A-EBCF-4736-BB53-AAD82DA8CD4F}"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284B73E-9D36-45A4-B0FB-8B6B3D899A18}" type="doc">
      <dgm:prSet loTypeId="urn:microsoft.com/office/officeart/2005/8/layout/list1" loCatId="list" qsTypeId="urn:microsoft.com/office/officeart/2005/8/quickstyle/simple2" qsCatId="simple" csTypeId="urn:microsoft.com/office/officeart/2005/8/colors/accent2_2" csCatId="accent2" phldr="1"/>
      <dgm:spPr/>
      <dgm:t>
        <a:bodyPr/>
        <a:lstStyle/>
        <a:p>
          <a:endParaRPr lang="en-US"/>
        </a:p>
      </dgm:t>
    </dgm:pt>
    <dgm:pt modelId="{2661866E-0600-4079-92A0-09A289682786}">
      <dgm:prSet/>
      <dgm:spPr>
        <a:solidFill>
          <a:schemeClr val="accent5"/>
        </a:solidFill>
      </dgm:spPr>
      <dgm:t>
        <a:bodyPr/>
        <a:lstStyle/>
        <a:p>
          <a:r>
            <a:rPr lang="en-US" b="1" i="0"/>
            <a:t>Project Alignment and Feasibility:</a:t>
          </a:r>
          <a:endParaRPr lang="en-US"/>
        </a:p>
      </dgm:t>
    </dgm:pt>
    <dgm:pt modelId="{6B316544-6F15-4BDF-8326-374EA3EFABEF}" type="parTrans" cxnId="{38FE5E5B-6244-4AA4-9A4B-D41C4912682B}">
      <dgm:prSet/>
      <dgm:spPr/>
      <dgm:t>
        <a:bodyPr/>
        <a:lstStyle/>
        <a:p>
          <a:endParaRPr lang="en-US"/>
        </a:p>
      </dgm:t>
    </dgm:pt>
    <dgm:pt modelId="{DD7F6C0C-99BC-41D1-9A04-24D6C42A5CA1}" type="sibTrans" cxnId="{38FE5E5B-6244-4AA4-9A4B-D41C4912682B}">
      <dgm:prSet/>
      <dgm:spPr/>
      <dgm:t>
        <a:bodyPr/>
        <a:lstStyle/>
        <a:p>
          <a:endParaRPr lang="en-US"/>
        </a:p>
      </dgm:t>
    </dgm:pt>
    <dgm:pt modelId="{7C68F4BC-EEC1-49CA-AAB0-781D09D97B7D}">
      <dgm:prSet custT="1"/>
      <dgm:spPr>
        <a:ln>
          <a:solidFill>
            <a:schemeClr val="accent4"/>
          </a:solidFill>
        </a:ln>
      </dgm:spPr>
      <dgm:t>
        <a:bodyPr lIns="1371600" rIns="1371600"/>
        <a:lstStyle/>
        <a:p>
          <a:r>
            <a:rPr lang="en-US" sz="2500" b="0" i="0">
              <a:solidFill>
                <a:srgbClr val="5F5F5F"/>
              </a:solidFill>
            </a:rPr>
            <a:t>The extent to which the work plan is feasible including project range, duration, and impact.</a:t>
          </a:r>
          <a:endParaRPr lang="en-US" sz="2500">
            <a:solidFill>
              <a:srgbClr val="5F5F5F"/>
            </a:solidFill>
          </a:endParaRPr>
        </a:p>
      </dgm:t>
    </dgm:pt>
    <dgm:pt modelId="{4D5E8FB3-FAE6-4E9C-9CE4-DD9139172C67}" type="parTrans" cxnId="{1F7987CF-137C-4044-8461-622339E90906}">
      <dgm:prSet/>
      <dgm:spPr/>
      <dgm:t>
        <a:bodyPr/>
        <a:lstStyle/>
        <a:p>
          <a:endParaRPr lang="en-US"/>
        </a:p>
      </dgm:t>
    </dgm:pt>
    <dgm:pt modelId="{C3BD616D-8B63-4346-9327-882E45D5FB73}" type="sibTrans" cxnId="{1F7987CF-137C-4044-8461-622339E90906}">
      <dgm:prSet/>
      <dgm:spPr/>
      <dgm:t>
        <a:bodyPr/>
        <a:lstStyle/>
        <a:p>
          <a:endParaRPr lang="en-US"/>
        </a:p>
      </dgm:t>
    </dgm:pt>
    <dgm:pt modelId="{FE375D74-1006-4BF3-81B0-4AB79EAA8909}">
      <dgm:prSet custT="1"/>
      <dgm:spPr>
        <a:ln>
          <a:solidFill>
            <a:schemeClr val="accent4"/>
          </a:solidFill>
        </a:ln>
      </dgm:spPr>
      <dgm:t>
        <a:bodyPr lIns="1371600" rIns="1371600"/>
        <a:lstStyle/>
        <a:p>
          <a:r>
            <a:rPr lang="en-US" sz="2500" b="0" i="0">
              <a:solidFill>
                <a:srgbClr val="5F5F5F"/>
              </a:solidFill>
            </a:rPr>
            <a:t>The extent to which the applicant and project collaborators may have relevant experience and historical performance in program administration including previous WEDC awards, if applicable.</a:t>
          </a:r>
          <a:endParaRPr lang="en-US" sz="2500">
            <a:solidFill>
              <a:srgbClr val="5F5F5F"/>
            </a:solidFill>
          </a:endParaRPr>
        </a:p>
      </dgm:t>
    </dgm:pt>
    <dgm:pt modelId="{65346D50-7E71-4F8D-BB90-48351E00E6B7}" type="parTrans" cxnId="{0232F37F-6AA4-4DF1-B36B-AD25BA7BD934}">
      <dgm:prSet/>
      <dgm:spPr/>
      <dgm:t>
        <a:bodyPr/>
        <a:lstStyle/>
        <a:p>
          <a:endParaRPr lang="en-US"/>
        </a:p>
      </dgm:t>
    </dgm:pt>
    <dgm:pt modelId="{F2FCBFBF-6B34-431F-8CB6-3CD11EA50E48}" type="sibTrans" cxnId="{0232F37F-6AA4-4DF1-B36B-AD25BA7BD934}">
      <dgm:prSet/>
      <dgm:spPr/>
      <dgm:t>
        <a:bodyPr/>
        <a:lstStyle/>
        <a:p>
          <a:endParaRPr lang="en-US"/>
        </a:p>
      </dgm:t>
    </dgm:pt>
    <dgm:pt modelId="{8DD62C97-DDB7-4958-B880-E8AE5023D772}">
      <dgm:prSet/>
      <dgm:spPr>
        <a:solidFill>
          <a:schemeClr val="accent5"/>
        </a:solidFill>
      </dgm:spPr>
      <dgm:t>
        <a:bodyPr/>
        <a:lstStyle/>
        <a:p>
          <a:r>
            <a:rPr lang="en-US" b="1" i="0"/>
            <a:t>Financial Viability:</a:t>
          </a:r>
          <a:endParaRPr lang="en-US"/>
        </a:p>
      </dgm:t>
    </dgm:pt>
    <dgm:pt modelId="{F040C830-7CD8-4E2A-9954-ED55F13DA6DD}" type="parTrans" cxnId="{A8CBEF22-2F2D-4763-8233-452A31ADD864}">
      <dgm:prSet/>
      <dgm:spPr/>
      <dgm:t>
        <a:bodyPr/>
        <a:lstStyle/>
        <a:p>
          <a:endParaRPr lang="en-US"/>
        </a:p>
      </dgm:t>
    </dgm:pt>
    <dgm:pt modelId="{6EEFE286-141E-414E-97DD-FBC95B3C90A6}" type="sibTrans" cxnId="{A8CBEF22-2F2D-4763-8233-452A31ADD864}">
      <dgm:prSet/>
      <dgm:spPr/>
      <dgm:t>
        <a:bodyPr/>
        <a:lstStyle/>
        <a:p>
          <a:endParaRPr lang="en-US"/>
        </a:p>
      </dgm:t>
    </dgm:pt>
    <dgm:pt modelId="{9FF64139-0BC0-4005-A065-99A409F7E976}">
      <dgm:prSet custT="1"/>
      <dgm:spPr>
        <a:ln>
          <a:solidFill>
            <a:schemeClr val="accent4"/>
          </a:solidFill>
        </a:ln>
      </dgm:spPr>
      <dgm:t>
        <a:bodyPr lIns="1371600" rIns="1371600"/>
        <a:lstStyle/>
        <a:p>
          <a:r>
            <a:rPr lang="en-US" sz="2500" b="0" i="0">
              <a:solidFill>
                <a:srgbClr val="5F5F5F"/>
              </a:solidFill>
            </a:rPr>
            <a:t>The extent to which the project budget supports entrepreneurs compared to supporting operations as it relates to the overall intensity, duration or rigor of the project.</a:t>
          </a:r>
          <a:endParaRPr lang="en-US" sz="2500">
            <a:solidFill>
              <a:srgbClr val="5F5F5F"/>
            </a:solidFill>
          </a:endParaRPr>
        </a:p>
      </dgm:t>
    </dgm:pt>
    <dgm:pt modelId="{2FE389F1-23D0-4C99-B2EA-73FD26F7D733}" type="parTrans" cxnId="{38F8F9ED-BC3F-4D67-958E-3B180BF31E6B}">
      <dgm:prSet/>
      <dgm:spPr/>
      <dgm:t>
        <a:bodyPr/>
        <a:lstStyle/>
        <a:p>
          <a:endParaRPr lang="en-US"/>
        </a:p>
      </dgm:t>
    </dgm:pt>
    <dgm:pt modelId="{B3E9F289-97C7-48D0-A537-A9D725DEDE90}" type="sibTrans" cxnId="{38F8F9ED-BC3F-4D67-958E-3B180BF31E6B}">
      <dgm:prSet/>
      <dgm:spPr/>
      <dgm:t>
        <a:bodyPr/>
        <a:lstStyle/>
        <a:p>
          <a:endParaRPr lang="en-US"/>
        </a:p>
      </dgm:t>
    </dgm:pt>
    <dgm:pt modelId="{F9EC0C94-E8F1-41D7-8351-E45AABB36C48}">
      <dgm:prSet/>
      <dgm:spPr>
        <a:solidFill>
          <a:schemeClr val="accent5"/>
        </a:solidFill>
      </dgm:spPr>
      <dgm:t>
        <a:bodyPr/>
        <a:lstStyle/>
        <a:p>
          <a:r>
            <a:rPr lang="en-US" b="1" i="0"/>
            <a:t>Outcome and Impact:</a:t>
          </a:r>
          <a:endParaRPr lang="en-US"/>
        </a:p>
      </dgm:t>
    </dgm:pt>
    <dgm:pt modelId="{E8B5B136-EFB8-4C88-A7FA-7C45BB79C4B9}" type="parTrans" cxnId="{4C577B7F-541B-4069-9A12-D8BACBB6DAB5}">
      <dgm:prSet/>
      <dgm:spPr/>
      <dgm:t>
        <a:bodyPr/>
        <a:lstStyle/>
        <a:p>
          <a:endParaRPr lang="en-US"/>
        </a:p>
      </dgm:t>
    </dgm:pt>
    <dgm:pt modelId="{30038800-4477-448C-88EC-562C60F30A50}" type="sibTrans" cxnId="{4C577B7F-541B-4069-9A12-D8BACBB6DAB5}">
      <dgm:prSet/>
      <dgm:spPr/>
      <dgm:t>
        <a:bodyPr/>
        <a:lstStyle/>
        <a:p>
          <a:endParaRPr lang="en-US"/>
        </a:p>
      </dgm:t>
    </dgm:pt>
    <dgm:pt modelId="{1D37CF5A-9691-49FE-AED2-D694EC78FB48}">
      <dgm:prSet custT="1"/>
      <dgm:spPr>
        <a:ln>
          <a:solidFill>
            <a:schemeClr val="accent4"/>
          </a:solidFill>
        </a:ln>
      </dgm:spPr>
      <dgm:t>
        <a:bodyPr lIns="1371600" rIns="1371600"/>
        <a:lstStyle/>
        <a:p>
          <a:r>
            <a:rPr lang="en-US" sz="2500" b="0" i="0">
              <a:solidFill>
                <a:srgbClr val="5F5F5F"/>
              </a:solidFill>
            </a:rPr>
            <a:t>The extent to which the applicant demonstrates a unique position to meet community need for the target population or location.</a:t>
          </a:r>
          <a:endParaRPr lang="en-US" sz="2500">
            <a:solidFill>
              <a:srgbClr val="5F5F5F"/>
            </a:solidFill>
          </a:endParaRPr>
        </a:p>
      </dgm:t>
    </dgm:pt>
    <dgm:pt modelId="{E480B3D7-ADC1-4161-93AC-AB0718375F28}" type="parTrans" cxnId="{54407C16-976F-4EAA-A075-DCB1F58D188D}">
      <dgm:prSet/>
      <dgm:spPr/>
      <dgm:t>
        <a:bodyPr/>
        <a:lstStyle/>
        <a:p>
          <a:endParaRPr lang="en-US"/>
        </a:p>
      </dgm:t>
    </dgm:pt>
    <dgm:pt modelId="{87FB8FF1-5585-4C97-A786-598FCBD10777}" type="sibTrans" cxnId="{54407C16-976F-4EAA-A075-DCB1F58D188D}">
      <dgm:prSet/>
      <dgm:spPr/>
      <dgm:t>
        <a:bodyPr/>
        <a:lstStyle/>
        <a:p>
          <a:endParaRPr lang="en-US"/>
        </a:p>
      </dgm:t>
    </dgm:pt>
    <dgm:pt modelId="{AAA1EE83-888F-4AB0-8810-B085B7B0D754}">
      <dgm:prSet/>
      <dgm:spPr>
        <a:solidFill>
          <a:schemeClr val="accent5"/>
        </a:solidFill>
      </dgm:spPr>
      <dgm:t>
        <a:bodyPr/>
        <a:lstStyle/>
        <a:p>
          <a:r>
            <a:rPr lang="en-US" b="1" i="0"/>
            <a:t>Innovation and Sustainability:</a:t>
          </a:r>
          <a:endParaRPr lang="en-US"/>
        </a:p>
      </dgm:t>
    </dgm:pt>
    <dgm:pt modelId="{F2C4468A-C8CD-4472-9E6D-E9A7B68D285B}" type="parTrans" cxnId="{DCB066F3-5E2E-4143-9969-9062C11DB1E4}">
      <dgm:prSet/>
      <dgm:spPr/>
      <dgm:t>
        <a:bodyPr/>
        <a:lstStyle/>
        <a:p>
          <a:endParaRPr lang="en-US"/>
        </a:p>
      </dgm:t>
    </dgm:pt>
    <dgm:pt modelId="{59699248-1C87-46AF-96C4-D2FE0A74650D}" type="sibTrans" cxnId="{DCB066F3-5E2E-4143-9969-9062C11DB1E4}">
      <dgm:prSet/>
      <dgm:spPr/>
      <dgm:t>
        <a:bodyPr/>
        <a:lstStyle/>
        <a:p>
          <a:endParaRPr lang="en-US"/>
        </a:p>
      </dgm:t>
    </dgm:pt>
    <dgm:pt modelId="{C467683F-0B53-4046-9C30-E100D78D758F}">
      <dgm:prSet custT="1"/>
      <dgm:spPr>
        <a:ln>
          <a:solidFill>
            <a:schemeClr val="accent4"/>
          </a:solidFill>
        </a:ln>
      </dgm:spPr>
      <dgm:t>
        <a:bodyPr lIns="1371600" rIns="1371600"/>
        <a:lstStyle/>
        <a:p>
          <a:r>
            <a:rPr lang="en-US" sz="2500" b="0" i="0">
              <a:solidFill>
                <a:srgbClr val="5F5F5F"/>
              </a:solidFill>
            </a:rPr>
            <a:t>The extent to which the program model can be replicated and/or sustained in other areas of Wisconsin.</a:t>
          </a:r>
          <a:endParaRPr lang="en-US" sz="2500">
            <a:solidFill>
              <a:srgbClr val="5F5F5F"/>
            </a:solidFill>
          </a:endParaRPr>
        </a:p>
      </dgm:t>
    </dgm:pt>
    <dgm:pt modelId="{F89F178E-BA2F-45B2-81FE-2887322DD8ED}" type="parTrans" cxnId="{AFBD6ECA-7C8D-481F-8CD8-64CDBA7029B3}">
      <dgm:prSet/>
      <dgm:spPr/>
      <dgm:t>
        <a:bodyPr/>
        <a:lstStyle/>
        <a:p>
          <a:endParaRPr lang="en-US"/>
        </a:p>
      </dgm:t>
    </dgm:pt>
    <dgm:pt modelId="{8CAEFDB5-6A83-4C22-8BFA-51CD340E9510}" type="sibTrans" cxnId="{AFBD6ECA-7C8D-481F-8CD8-64CDBA7029B3}">
      <dgm:prSet/>
      <dgm:spPr/>
      <dgm:t>
        <a:bodyPr/>
        <a:lstStyle/>
        <a:p>
          <a:endParaRPr lang="en-US"/>
        </a:p>
      </dgm:t>
    </dgm:pt>
    <dgm:pt modelId="{70E5009B-AAA1-4EC9-AEC7-B073F4FD7A21}">
      <dgm:prSet/>
      <dgm:spPr>
        <a:solidFill>
          <a:schemeClr val="accent5"/>
        </a:solidFill>
      </dgm:spPr>
      <dgm:t>
        <a:bodyPr/>
        <a:lstStyle/>
        <a:p>
          <a:r>
            <a:rPr lang="en-US" b="1" i="0"/>
            <a:t>Additional Considerations:</a:t>
          </a:r>
          <a:endParaRPr lang="en-US"/>
        </a:p>
      </dgm:t>
    </dgm:pt>
    <dgm:pt modelId="{E6E4FFCC-F153-408A-9CFD-3CCEB15D65F7}" type="parTrans" cxnId="{7ED146D4-0121-4E1F-B439-30E136B4CFFE}">
      <dgm:prSet/>
      <dgm:spPr/>
      <dgm:t>
        <a:bodyPr/>
        <a:lstStyle/>
        <a:p>
          <a:endParaRPr lang="en-US"/>
        </a:p>
      </dgm:t>
    </dgm:pt>
    <dgm:pt modelId="{00DFC32F-A58F-468F-BEB7-0EEEBC3DB643}" type="sibTrans" cxnId="{7ED146D4-0121-4E1F-B439-30E136B4CFFE}">
      <dgm:prSet/>
      <dgm:spPr/>
      <dgm:t>
        <a:bodyPr/>
        <a:lstStyle/>
        <a:p>
          <a:endParaRPr lang="en-US"/>
        </a:p>
      </dgm:t>
    </dgm:pt>
    <dgm:pt modelId="{A7299B20-C52B-4A79-B36D-E6355AC98D99}">
      <dgm:prSet custT="1"/>
      <dgm:spPr>
        <a:ln>
          <a:solidFill>
            <a:schemeClr val="accent4"/>
          </a:solidFill>
        </a:ln>
      </dgm:spPr>
      <dgm:t>
        <a:bodyPr lIns="1371600" rIns="1371600"/>
        <a:lstStyle/>
        <a:p>
          <a:r>
            <a:rPr lang="en-US" sz="2500" b="0" i="0">
              <a:solidFill>
                <a:srgbClr val="5F5F5F"/>
              </a:solidFill>
            </a:rPr>
            <a:t>Presence of partnering and collaborating organizations and extent of community support.</a:t>
          </a:r>
          <a:endParaRPr lang="en-US" sz="2500">
            <a:solidFill>
              <a:srgbClr val="5F5F5F"/>
            </a:solidFill>
          </a:endParaRPr>
        </a:p>
      </dgm:t>
    </dgm:pt>
    <dgm:pt modelId="{6932DA06-C501-457C-9E6A-1547D9FA2037}" type="parTrans" cxnId="{ABC10922-2BFA-4599-88FC-BBDFC66F404D}">
      <dgm:prSet/>
      <dgm:spPr/>
      <dgm:t>
        <a:bodyPr/>
        <a:lstStyle/>
        <a:p>
          <a:endParaRPr lang="en-US"/>
        </a:p>
      </dgm:t>
    </dgm:pt>
    <dgm:pt modelId="{5A80648C-B804-407B-9835-DF7DB8D08B6B}" type="sibTrans" cxnId="{ABC10922-2BFA-4599-88FC-BBDFC66F404D}">
      <dgm:prSet/>
      <dgm:spPr/>
      <dgm:t>
        <a:bodyPr/>
        <a:lstStyle/>
        <a:p>
          <a:endParaRPr lang="en-US"/>
        </a:p>
      </dgm:t>
    </dgm:pt>
    <dgm:pt modelId="{563129DF-45F1-40AA-875A-C6F2386B3975}">
      <dgm:prSet custT="1"/>
      <dgm:spPr>
        <a:ln>
          <a:solidFill>
            <a:schemeClr val="accent4"/>
          </a:solidFill>
        </a:ln>
      </dgm:spPr>
      <dgm:t>
        <a:bodyPr lIns="1371600" rIns="1371600"/>
        <a:lstStyle/>
        <a:p>
          <a:r>
            <a:rPr lang="en-US" sz="2500" b="0" i="0">
              <a:solidFill>
                <a:srgbClr val="5F5F5F"/>
              </a:solidFill>
            </a:rPr>
            <a:t>Use of novel and innovative approach to supporting individuals and/or companies.</a:t>
          </a:r>
          <a:endParaRPr lang="en-US" sz="2500">
            <a:solidFill>
              <a:srgbClr val="5F5F5F"/>
            </a:solidFill>
          </a:endParaRPr>
        </a:p>
      </dgm:t>
    </dgm:pt>
    <dgm:pt modelId="{F24F494C-213D-4F7E-8344-4EBF7EB18148}" type="parTrans" cxnId="{29C5C25C-5235-4559-8C1B-9E2010F70F9D}">
      <dgm:prSet/>
      <dgm:spPr/>
      <dgm:t>
        <a:bodyPr/>
        <a:lstStyle/>
        <a:p>
          <a:endParaRPr lang="en-US"/>
        </a:p>
      </dgm:t>
    </dgm:pt>
    <dgm:pt modelId="{8E2F060F-84FD-472A-BF43-1C6098D209E5}" type="sibTrans" cxnId="{29C5C25C-5235-4559-8C1B-9E2010F70F9D}">
      <dgm:prSet/>
      <dgm:spPr/>
      <dgm:t>
        <a:bodyPr/>
        <a:lstStyle/>
        <a:p>
          <a:endParaRPr lang="en-US"/>
        </a:p>
      </dgm:t>
    </dgm:pt>
    <dgm:pt modelId="{07715523-513B-492D-9FD7-7C8222F721D9}">
      <dgm:prSet custT="1"/>
      <dgm:spPr>
        <a:ln>
          <a:solidFill>
            <a:schemeClr val="accent4"/>
          </a:solidFill>
        </a:ln>
      </dgm:spPr>
      <dgm:t>
        <a:bodyPr lIns="1371600" rIns="1371600"/>
        <a:lstStyle/>
        <a:p>
          <a:r>
            <a:rPr lang="en-US" sz="2500" b="0" i="0">
              <a:solidFill>
                <a:srgbClr val="5F5F5F"/>
              </a:solidFill>
            </a:rPr>
            <a:t>Alignment to WEDC priorities for industry sectors, local economic factors, geography, and target populations.</a:t>
          </a:r>
          <a:endParaRPr lang="en-US" sz="2500">
            <a:solidFill>
              <a:srgbClr val="5F5F5F"/>
            </a:solidFill>
          </a:endParaRPr>
        </a:p>
      </dgm:t>
    </dgm:pt>
    <dgm:pt modelId="{9A9A17BE-5DEF-401B-96D0-BC4C5B07D7C3}" type="parTrans" cxnId="{0F4BE055-4972-48DF-AF69-6913943DEDAF}">
      <dgm:prSet/>
      <dgm:spPr/>
      <dgm:t>
        <a:bodyPr/>
        <a:lstStyle/>
        <a:p>
          <a:endParaRPr lang="en-US"/>
        </a:p>
      </dgm:t>
    </dgm:pt>
    <dgm:pt modelId="{F7AB1A2F-5129-48EA-AED0-81D32585522C}" type="sibTrans" cxnId="{0F4BE055-4972-48DF-AF69-6913943DEDAF}">
      <dgm:prSet/>
      <dgm:spPr/>
      <dgm:t>
        <a:bodyPr/>
        <a:lstStyle/>
        <a:p>
          <a:endParaRPr lang="en-US"/>
        </a:p>
      </dgm:t>
    </dgm:pt>
    <dgm:pt modelId="{895CDE3A-CDB7-40D1-81CB-3F85254D347D}">
      <dgm:prSet custT="1"/>
      <dgm:spPr>
        <a:ln>
          <a:solidFill>
            <a:schemeClr val="accent4"/>
          </a:solidFill>
        </a:ln>
      </dgm:spPr>
      <dgm:t>
        <a:bodyPr lIns="1371600" rIns="1371600"/>
        <a:lstStyle/>
        <a:p>
          <a:r>
            <a:rPr lang="en-US" sz="2500" b="1" i="1">
              <a:solidFill>
                <a:srgbClr val="5F5F5F"/>
              </a:solidFill>
            </a:rPr>
            <a:t>ROUND 2 ONLY: </a:t>
          </a:r>
          <a:r>
            <a:rPr lang="en-US" sz="2500" b="0" i="1">
              <a:solidFill>
                <a:srgbClr val="5F5F5F"/>
              </a:solidFill>
            </a:rPr>
            <a:t>Applicants should demonstrate how their project introduces a new program or partnership with WEDC to expand high-quality entrepreneurial support, with a focus on underrepresented areas, rural communities, and reaching underserved founder populations, including veteran- or BIPOC- or women-owned startups. </a:t>
          </a:r>
          <a:endParaRPr lang="en-US" sz="2500">
            <a:solidFill>
              <a:srgbClr val="5F5F5F"/>
            </a:solidFill>
          </a:endParaRPr>
        </a:p>
      </dgm:t>
    </dgm:pt>
    <dgm:pt modelId="{4CF1A9A7-1DB2-4EAB-9B51-5DCF8B8C9E7D}" type="parTrans" cxnId="{FB001A93-6919-4B34-B33E-922E8CF1F1FF}">
      <dgm:prSet/>
      <dgm:spPr/>
      <dgm:t>
        <a:bodyPr/>
        <a:lstStyle/>
        <a:p>
          <a:endParaRPr lang="en-US"/>
        </a:p>
      </dgm:t>
    </dgm:pt>
    <dgm:pt modelId="{B3D3E22B-B241-4755-A010-0338379DF97D}" type="sibTrans" cxnId="{FB001A93-6919-4B34-B33E-922E8CF1F1FF}">
      <dgm:prSet/>
      <dgm:spPr/>
      <dgm:t>
        <a:bodyPr/>
        <a:lstStyle/>
        <a:p>
          <a:endParaRPr lang="en-US"/>
        </a:p>
      </dgm:t>
    </dgm:pt>
    <dgm:pt modelId="{A8B00764-A14F-461D-B0E4-EC986ADCA963}" type="pres">
      <dgm:prSet presAssocID="{7284B73E-9D36-45A4-B0FB-8B6B3D899A18}" presName="linear" presStyleCnt="0">
        <dgm:presLayoutVars>
          <dgm:dir/>
          <dgm:animLvl val="lvl"/>
          <dgm:resizeHandles val="exact"/>
        </dgm:presLayoutVars>
      </dgm:prSet>
      <dgm:spPr/>
    </dgm:pt>
    <dgm:pt modelId="{B02FA27E-EDA6-4C7D-926A-CB02B5825642}" type="pres">
      <dgm:prSet presAssocID="{2661866E-0600-4079-92A0-09A289682786}" presName="parentLin" presStyleCnt="0"/>
      <dgm:spPr/>
    </dgm:pt>
    <dgm:pt modelId="{786FAB17-9DFA-4846-B286-5A76C7769C0C}" type="pres">
      <dgm:prSet presAssocID="{2661866E-0600-4079-92A0-09A289682786}" presName="parentLeftMargin" presStyleLbl="node1" presStyleIdx="0" presStyleCnt="5"/>
      <dgm:spPr/>
    </dgm:pt>
    <dgm:pt modelId="{C2DB0876-D2EB-47EE-AD9D-157B1EBF4F0A}" type="pres">
      <dgm:prSet presAssocID="{2661866E-0600-4079-92A0-09A289682786}" presName="parentText" presStyleLbl="node1" presStyleIdx="0" presStyleCnt="5">
        <dgm:presLayoutVars>
          <dgm:chMax val="0"/>
          <dgm:bulletEnabled val="1"/>
        </dgm:presLayoutVars>
      </dgm:prSet>
      <dgm:spPr/>
    </dgm:pt>
    <dgm:pt modelId="{23308691-32DC-405D-825F-39853D966745}" type="pres">
      <dgm:prSet presAssocID="{2661866E-0600-4079-92A0-09A289682786}" presName="negativeSpace" presStyleCnt="0"/>
      <dgm:spPr/>
    </dgm:pt>
    <dgm:pt modelId="{43B6C4F1-8EA5-431E-908E-580FCA8B976A}" type="pres">
      <dgm:prSet presAssocID="{2661866E-0600-4079-92A0-09A289682786}" presName="childText" presStyleLbl="conFgAcc1" presStyleIdx="0" presStyleCnt="5">
        <dgm:presLayoutVars>
          <dgm:bulletEnabled val="1"/>
        </dgm:presLayoutVars>
      </dgm:prSet>
      <dgm:spPr/>
    </dgm:pt>
    <dgm:pt modelId="{911EE0DC-52DA-4E32-8E4C-775274B0385B}" type="pres">
      <dgm:prSet presAssocID="{DD7F6C0C-99BC-41D1-9A04-24D6C42A5CA1}" presName="spaceBetweenRectangles" presStyleCnt="0"/>
      <dgm:spPr/>
    </dgm:pt>
    <dgm:pt modelId="{E73D1312-95B9-44ED-8F2B-F13B41BA1B56}" type="pres">
      <dgm:prSet presAssocID="{8DD62C97-DDB7-4958-B880-E8AE5023D772}" presName="parentLin" presStyleCnt="0"/>
      <dgm:spPr/>
    </dgm:pt>
    <dgm:pt modelId="{D2BD2EBE-0011-48FE-8149-C0B0C3ECB953}" type="pres">
      <dgm:prSet presAssocID="{8DD62C97-DDB7-4958-B880-E8AE5023D772}" presName="parentLeftMargin" presStyleLbl="node1" presStyleIdx="0" presStyleCnt="5"/>
      <dgm:spPr/>
    </dgm:pt>
    <dgm:pt modelId="{ED2A4C58-6D56-4FD2-B114-ABAE9AA200AD}" type="pres">
      <dgm:prSet presAssocID="{8DD62C97-DDB7-4958-B880-E8AE5023D772}" presName="parentText" presStyleLbl="node1" presStyleIdx="1" presStyleCnt="5">
        <dgm:presLayoutVars>
          <dgm:chMax val="0"/>
          <dgm:bulletEnabled val="1"/>
        </dgm:presLayoutVars>
      </dgm:prSet>
      <dgm:spPr/>
    </dgm:pt>
    <dgm:pt modelId="{1C2A7339-FC10-4E4B-9DFA-0887C3198C64}" type="pres">
      <dgm:prSet presAssocID="{8DD62C97-DDB7-4958-B880-E8AE5023D772}" presName="negativeSpace" presStyleCnt="0"/>
      <dgm:spPr/>
    </dgm:pt>
    <dgm:pt modelId="{6F86DFDB-D715-46CA-9706-B3175E82020A}" type="pres">
      <dgm:prSet presAssocID="{8DD62C97-DDB7-4958-B880-E8AE5023D772}" presName="childText" presStyleLbl="conFgAcc1" presStyleIdx="1" presStyleCnt="5">
        <dgm:presLayoutVars>
          <dgm:bulletEnabled val="1"/>
        </dgm:presLayoutVars>
      </dgm:prSet>
      <dgm:spPr/>
    </dgm:pt>
    <dgm:pt modelId="{7D62CFE7-9849-41EE-8FC4-88BD36B5866D}" type="pres">
      <dgm:prSet presAssocID="{6EEFE286-141E-414E-97DD-FBC95B3C90A6}" presName="spaceBetweenRectangles" presStyleCnt="0"/>
      <dgm:spPr/>
    </dgm:pt>
    <dgm:pt modelId="{B85D8861-D91E-4F78-87B5-784BDD6B2A3E}" type="pres">
      <dgm:prSet presAssocID="{F9EC0C94-E8F1-41D7-8351-E45AABB36C48}" presName="parentLin" presStyleCnt="0"/>
      <dgm:spPr/>
    </dgm:pt>
    <dgm:pt modelId="{651EC476-0171-4040-9C4A-40528D8D7C82}" type="pres">
      <dgm:prSet presAssocID="{F9EC0C94-E8F1-41D7-8351-E45AABB36C48}" presName="parentLeftMargin" presStyleLbl="node1" presStyleIdx="1" presStyleCnt="5"/>
      <dgm:spPr/>
    </dgm:pt>
    <dgm:pt modelId="{B809CE1C-5ECE-46D5-A6CC-2528AF4433FE}" type="pres">
      <dgm:prSet presAssocID="{F9EC0C94-E8F1-41D7-8351-E45AABB36C48}" presName="parentText" presStyleLbl="node1" presStyleIdx="2" presStyleCnt="5">
        <dgm:presLayoutVars>
          <dgm:chMax val="0"/>
          <dgm:bulletEnabled val="1"/>
        </dgm:presLayoutVars>
      </dgm:prSet>
      <dgm:spPr/>
    </dgm:pt>
    <dgm:pt modelId="{D0F5C090-9244-4855-AB8A-2EB51F32AF04}" type="pres">
      <dgm:prSet presAssocID="{F9EC0C94-E8F1-41D7-8351-E45AABB36C48}" presName="negativeSpace" presStyleCnt="0"/>
      <dgm:spPr/>
    </dgm:pt>
    <dgm:pt modelId="{E39842AF-F289-427D-B776-D25CE24A899F}" type="pres">
      <dgm:prSet presAssocID="{F9EC0C94-E8F1-41D7-8351-E45AABB36C48}" presName="childText" presStyleLbl="conFgAcc1" presStyleIdx="2" presStyleCnt="5">
        <dgm:presLayoutVars>
          <dgm:bulletEnabled val="1"/>
        </dgm:presLayoutVars>
      </dgm:prSet>
      <dgm:spPr/>
    </dgm:pt>
    <dgm:pt modelId="{6CDFDF71-41B7-4633-AF3F-529B12E3EB69}" type="pres">
      <dgm:prSet presAssocID="{30038800-4477-448C-88EC-562C60F30A50}" presName="spaceBetweenRectangles" presStyleCnt="0"/>
      <dgm:spPr/>
    </dgm:pt>
    <dgm:pt modelId="{36C2FB7F-431D-4BAD-8AF0-5C1F98A39D4F}" type="pres">
      <dgm:prSet presAssocID="{AAA1EE83-888F-4AB0-8810-B085B7B0D754}" presName="parentLin" presStyleCnt="0"/>
      <dgm:spPr/>
    </dgm:pt>
    <dgm:pt modelId="{E033FF3B-616A-419A-A75D-AD3F62A7DA41}" type="pres">
      <dgm:prSet presAssocID="{AAA1EE83-888F-4AB0-8810-B085B7B0D754}" presName="parentLeftMargin" presStyleLbl="node1" presStyleIdx="2" presStyleCnt="5"/>
      <dgm:spPr/>
    </dgm:pt>
    <dgm:pt modelId="{CDDCC550-4918-44ED-AF5E-5A5795D1BB5E}" type="pres">
      <dgm:prSet presAssocID="{AAA1EE83-888F-4AB0-8810-B085B7B0D754}" presName="parentText" presStyleLbl="node1" presStyleIdx="3" presStyleCnt="5">
        <dgm:presLayoutVars>
          <dgm:chMax val="0"/>
          <dgm:bulletEnabled val="1"/>
        </dgm:presLayoutVars>
      </dgm:prSet>
      <dgm:spPr/>
    </dgm:pt>
    <dgm:pt modelId="{050C595E-8F0E-476F-A23C-832BFE0E7FEA}" type="pres">
      <dgm:prSet presAssocID="{AAA1EE83-888F-4AB0-8810-B085B7B0D754}" presName="negativeSpace" presStyleCnt="0"/>
      <dgm:spPr/>
    </dgm:pt>
    <dgm:pt modelId="{8A6ECD76-12BB-407F-BBC7-59DC51DEEBDE}" type="pres">
      <dgm:prSet presAssocID="{AAA1EE83-888F-4AB0-8810-B085B7B0D754}" presName="childText" presStyleLbl="conFgAcc1" presStyleIdx="3" presStyleCnt="5">
        <dgm:presLayoutVars>
          <dgm:bulletEnabled val="1"/>
        </dgm:presLayoutVars>
      </dgm:prSet>
      <dgm:spPr/>
    </dgm:pt>
    <dgm:pt modelId="{7862220F-B5BE-4DFA-8280-51BEEDFA2F8E}" type="pres">
      <dgm:prSet presAssocID="{59699248-1C87-46AF-96C4-D2FE0A74650D}" presName="spaceBetweenRectangles" presStyleCnt="0"/>
      <dgm:spPr/>
    </dgm:pt>
    <dgm:pt modelId="{E865940D-4F80-4E3F-9755-07122C1980E6}" type="pres">
      <dgm:prSet presAssocID="{70E5009B-AAA1-4EC9-AEC7-B073F4FD7A21}" presName="parentLin" presStyleCnt="0"/>
      <dgm:spPr/>
    </dgm:pt>
    <dgm:pt modelId="{B0AB2868-9EDA-4227-B43B-58D75BDF351B}" type="pres">
      <dgm:prSet presAssocID="{70E5009B-AAA1-4EC9-AEC7-B073F4FD7A21}" presName="parentLeftMargin" presStyleLbl="node1" presStyleIdx="3" presStyleCnt="5"/>
      <dgm:spPr/>
    </dgm:pt>
    <dgm:pt modelId="{7E173353-55FC-4F24-8F9C-20F4E049EF2C}" type="pres">
      <dgm:prSet presAssocID="{70E5009B-AAA1-4EC9-AEC7-B073F4FD7A21}" presName="parentText" presStyleLbl="node1" presStyleIdx="4" presStyleCnt="5">
        <dgm:presLayoutVars>
          <dgm:chMax val="0"/>
          <dgm:bulletEnabled val="1"/>
        </dgm:presLayoutVars>
      </dgm:prSet>
      <dgm:spPr/>
    </dgm:pt>
    <dgm:pt modelId="{F9908ED4-D034-42B3-924A-68B4D4897E3A}" type="pres">
      <dgm:prSet presAssocID="{70E5009B-AAA1-4EC9-AEC7-B073F4FD7A21}" presName="negativeSpace" presStyleCnt="0"/>
      <dgm:spPr/>
    </dgm:pt>
    <dgm:pt modelId="{CAE0208F-4A56-4071-B20B-04DC42DFBE05}" type="pres">
      <dgm:prSet presAssocID="{70E5009B-AAA1-4EC9-AEC7-B073F4FD7A21}" presName="childText" presStyleLbl="conFgAcc1" presStyleIdx="4" presStyleCnt="5">
        <dgm:presLayoutVars>
          <dgm:bulletEnabled val="1"/>
        </dgm:presLayoutVars>
      </dgm:prSet>
      <dgm:spPr/>
    </dgm:pt>
  </dgm:ptLst>
  <dgm:cxnLst>
    <dgm:cxn modelId="{8695D50A-8CFE-4F78-B41F-BC3410E27456}" type="presOf" srcId="{7C68F4BC-EEC1-49CA-AAB0-781D09D97B7D}" destId="{43B6C4F1-8EA5-431E-908E-580FCA8B976A}" srcOrd="0" destOrd="0" presId="urn:microsoft.com/office/officeart/2005/8/layout/list1"/>
    <dgm:cxn modelId="{54407C16-976F-4EAA-A075-DCB1F58D188D}" srcId="{F9EC0C94-E8F1-41D7-8351-E45AABB36C48}" destId="{1D37CF5A-9691-49FE-AED2-D694EC78FB48}" srcOrd="0" destOrd="0" parTransId="{E480B3D7-ADC1-4161-93AC-AB0718375F28}" sibTransId="{87FB8FF1-5585-4C97-A786-598FCBD10777}"/>
    <dgm:cxn modelId="{ABC10922-2BFA-4599-88FC-BBDFC66F404D}" srcId="{70E5009B-AAA1-4EC9-AEC7-B073F4FD7A21}" destId="{A7299B20-C52B-4A79-B36D-E6355AC98D99}" srcOrd="0" destOrd="0" parTransId="{6932DA06-C501-457C-9E6A-1547D9FA2037}" sibTransId="{5A80648C-B804-407B-9835-DF7DB8D08B6B}"/>
    <dgm:cxn modelId="{A8CBEF22-2F2D-4763-8233-452A31ADD864}" srcId="{7284B73E-9D36-45A4-B0FB-8B6B3D899A18}" destId="{8DD62C97-DDB7-4958-B880-E8AE5023D772}" srcOrd="1" destOrd="0" parTransId="{F040C830-7CD8-4E2A-9954-ED55F13DA6DD}" sibTransId="{6EEFE286-141E-414E-97DD-FBC95B3C90A6}"/>
    <dgm:cxn modelId="{6AD34223-956B-4672-9D7A-70AF88C0DDC9}" type="presOf" srcId="{F9EC0C94-E8F1-41D7-8351-E45AABB36C48}" destId="{B809CE1C-5ECE-46D5-A6CC-2528AF4433FE}" srcOrd="1" destOrd="0" presId="urn:microsoft.com/office/officeart/2005/8/layout/list1"/>
    <dgm:cxn modelId="{1E098F31-04D3-4E90-83CC-DE0795BBEE51}" type="presOf" srcId="{895CDE3A-CDB7-40D1-81CB-3F85254D347D}" destId="{CAE0208F-4A56-4071-B20B-04DC42DFBE05}" srcOrd="0" destOrd="3" presId="urn:microsoft.com/office/officeart/2005/8/layout/list1"/>
    <dgm:cxn modelId="{38FE5E5B-6244-4AA4-9A4B-D41C4912682B}" srcId="{7284B73E-9D36-45A4-B0FB-8B6B3D899A18}" destId="{2661866E-0600-4079-92A0-09A289682786}" srcOrd="0" destOrd="0" parTransId="{6B316544-6F15-4BDF-8326-374EA3EFABEF}" sibTransId="{DD7F6C0C-99BC-41D1-9A04-24D6C42A5CA1}"/>
    <dgm:cxn modelId="{29C5C25C-5235-4559-8C1B-9E2010F70F9D}" srcId="{70E5009B-AAA1-4EC9-AEC7-B073F4FD7A21}" destId="{563129DF-45F1-40AA-875A-C6F2386B3975}" srcOrd="1" destOrd="0" parTransId="{F24F494C-213D-4F7E-8344-4EBF7EB18148}" sibTransId="{8E2F060F-84FD-472A-BF43-1C6098D209E5}"/>
    <dgm:cxn modelId="{A3415861-1F76-479C-B006-EE1F31B67C99}" type="presOf" srcId="{C467683F-0B53-4046-9C30-E100D78D758F}" destId="{8A6ECD76-12BB-407F-BBC7-59DC51DEEBDE}" srcOrd="0" destOrd="0" presId="urn:microsoft.com/office/officeart/2005/8/layout/list1"/>
    <dgm:cxn modelId="{259CC064-0B16-4F26-AE7D-C6F76DC6D302}" type="presOf" srcId="{F9EC0C94-E8F1-41D7-8351-E45AABB36C48}" destId="{651EC476-0171-4040-9C4A-40528D8D7C82}" srcOrd="0" destOrd="0" presId="urn:microsoft.com/office/officeart/2005/8/layout/list1"/>
    <dgm:cxn modelId="{1DCDDE6E-CAB6-4B63-B9F7-2A5C07FA19ED}" type="presOf" srcId="{1D37CF5A-9691-49FE-AED2-D694EC78FB48}" destId="{E39842AF-F289-427D-B776-D25CE24A899F}" srcOrd="0" destOrd="0" presId="urn:microsoft.com/office/officeart/2005/8/layout/list1"/>
    <dgm:cxn modelId="{480E8F51-7964-4A91-9A61-221DDAAE9D7E}" type="presOf" srcId="{2661866E-0600-4079-92A0-09A289682786}" destId="{C2DB0876-D2EB-47EE-AD9D-157B1EBF4F0A}" srcOrd="1" destOrd="0" presId="urn:microsoft.com/office/officeart/2005/8/layout/list1"/>
    <dgm:cxn modelId="{0F4BE055-4972-48DF-AF69-6913943DEDAF}" srcId="{70E5009B-AAA1-4EC9-AEC7-B073F4FD7A21}" destId="{07715523-513B-492D-9FD7-7C8222F721D9}" srcOrd="2" destOrd="0" parTransId="{9A9A17BE-5DEF-401B-96D0-BC4C5B07D7C3}" sibTransId="{F7AB1A2F-5129-48EA-AED0-81D32585522C}"/>
    <dgm:cxn modelId="{8A2C5276-3773-4746-87A2-A7A0B6220C52}" type="presOf" srcId="{9FF64139-0BC0-4005-A065-99A409F7E976}" destId="{6F86DFDB-D715-46CA-9706-B3175E82020A}" srcOrd="0" destOrd="0" presId="urn:microsoft.com/office/officeart/2005/8/layout/list1"/>
    <dgm:cxn modelId="{4C577B7F-541B-4069-9A12-D8BACBB6DAB5}" srcId="{7284B73E-9D36-45A4-B0FB-8B6B3D899A18}" destId="{F9EC0C94-E8F1-41D7-8351-E45AABB36C48}" srcOrd="2" destOrd="0" parTransId="{E8B5B136-EFB8-4C88-A7FA-7C45BB79C4B9}" sibTransId="{30038800-4477-448C-88EC-562C60F30A50}"/>
    <dgm:cxn modelId="{0232F37F-6AA4-4DF1-B36B-AD25BA7BD934}" srcId="{2661866E-0600-4079-92A0-09A289682786}" destId="{FE375D74-1006-4BF3-81B0-4AB79EAA8909}" srcOrd="1" destOrd="0" parTransId="{65346D50-7E71-4F8D-BB90-48351E00E6B7}" sibTransId="{F2FCBFBF-6B34-431F-8CB6-3CD11EA50E48}"/>
    <dgm:cxn modelId="{F0CF8281-34DF-4347-84F8-446679A72926}" type="presOf" srcId="{AAA1EE83-888F-4AB0-8810-B085B7B0D754}" destId="{E033FF3B-616A-419A-A75D-AD3F62A7DA41}" srcOrd="0" destOrd="0" presId="urn:microsoft.com/office/officeart/2005/8/layout/list1"/>
    <dgm:cxn modelId="{FB001A93-6919-4B34-B33E-922E8CF1F1FF}" srcId="{70E5009B-AAA1-4EC9-AEC7-B073F4FD7A21}" destId="{895CDE3A-CDB7-40D1-81CB-3F85254D347D}" srcOrd="3" destOrd="0" parTransId="{4CF1A9A7-1DB2-4EAB-9B51-5DCF8B8C9E7D}" sibTransId="{B3D3E22B-B241-4755-A010-0338379DF97D}"/>
    <dgm:cxn modelId="{1513C096-E343-4295-B072-89947BE619F3}" type="presOf" srcId="{AAA1EE83-888F-4AB0-8810-B085B7B0D754}" destId="{CDDCC550-4918-44ED-AF5E-5A5795D1BB5E}" srcOrd="1" destOrd="0" presId="urn:microsoft.com/office/officeart/2005/8/layout/list1"/>
    <dgm:cxn modelId="{FD9F51AE-3E0E-4944-A949-21B6253D1132}" type="presOf" srcId="{8DD62C97-DDB7-4958-B880-E8AE5023D772}" destId="{ED2A4C58-6D56-4FD2-B114-ABAE9AA200AD}" srcOrd="1" destOrd="0" presId="urn:microsoft.com/office/officeart/2005/8/layout/list1"/>
    <dgm:cxn modelId="{7F958DB8-E5FC-4A12-86CB-3E137817FD49}" type="presOf" srcId="{563129DF-45F1-40AA-875A-C6F2386B3975}" destId="{CAE0208F-4A56-4071-B20B-04DC42DFBE05}" srcOrd="0" destOrd="1" presId="urn:microsoft.com/office/officeart/2005/8/layout/list1"/>
    <dgm:cxn modelId="{AFBD6ECA-7C8D-481F-8CD8-64CDBA7029B3}" srcId="{AAA1EE83-888F-4AB0-8810-B085B7B0D754}" destId="{C467683F-0B53-4046-9C30-E100D78D758F}" srcOrd="0" destOrd="0" parTransId="{F89F178E-BA2F-45B2-81FE-2887322DD8ED}" sibTransId="{8CAEFDB5-6A83-4C22-8BFA-51CD340E9510}"/>
    <dgm:cxn modelId="{4F23E7CC-2390-40AF-AD10-8D96EBF557EA}" type="presOf" srcId="{2661866E-0600-4079-92A0-09A289682786}" destId="{786FAB17-9DFA-4846-B286-5A76C7769C0C}" srcOrd="0" destOrd="0" presId="urn:microsoft.com/office/officeart/2005/8/layout/list1"/>
    <dgm:cxn modelId="{1F7987CF-137C-4044-8461-622339E90906}" srcId="{2661866E-0600-4079-92A0-09A289682786}" destId="{7C68F4BC-EEC1-49CA-AAB0-781D09D97B7D}" srcOrd="0" destOrd="0" parTransId="{4D5E8FB3-FAE6-4E9C-9CE4-DD9139172C67}" sibTransId="{C3BD616D-8B63-4346-9327-882E45D5FB73}"/>
    <dgm:cxn modelId="{B914ADD0-9806-4A13-88B3-D51206766051}" type="presOf" srcId="{A7299B20-C52B-4A79-B36D-E6355AC98D99}" destId="{CAE0208F-4A56-4071-B20B-04DC42DFBE05}" srcOrd="0" destOrd="0" presId="urn:microsoft.com/office/officeart/2005/8/layout/list1"/>
    <dgm:cxn modelId="{6C1B32D3-9945-4D93-BA24-BCCAEC50092E}" type="presOf" srcId="{70E5009B-AAA1-4EC9-AEC7-B073F4FD7A21}" destId="{7E173353-55FC-4F24-8F9C-20F4E049EF2C}" srcOrd="1" destOrd="0" presId="urn:microsoft.com/office/officeart/2005/8/layout/list1"/>
    <dgm:cxn modelId="{7ED146D4-0121-4E1F-B439-30E136B4CFFE}" srcId="{7284B73E-9D36-45A4-B0FB-8B6B3D899A18}" destId="{70E5009B-AAA1-4EC9-AEC7-B073F4FD7A21}" srcOrd="4" destOrd="0" parTransId="{E6E4FFCC-F153-408A-9CFD-3CCEB15D65F7}" sibTransId="{00DFC32F-A58F-468F-BEB7-0EEEBC3DB643}"/>
    <dgm:cxn modelId="{F3D6C3DA-3587-4325-B56D-3B436B923AED}" type="presOf" srcId="{7284B73E-9D36-45A4-B0FB-8B6B3D899A18}" destId="{A8B00764-A14F-461D-B0E4-EC986ADCA963}" srcOrd="0" destOrd="0" presId="urn:microsoft.com/office/officeart/2005/8/layout/list1"/>
    <dgm:cxn modelId="{D0B8F5DF-39F4-44AE-969D-6154C9D81F41}" type="presOf" srcId="{8DD62C97-DDB7-4958-B880-E8AE5023D772}" destId="{D2BD2EBE-0011-48FE-8149-C0B0C3ECB953}" srcOrd="0" destOrd="0" presId="urn:microsoft.com/office/officeart/2005/8/layout/list1"/>
    <dgm:cxn modelId="{F24E26E9-95EE-4541-A49A-A8B4EB41BA90}" type="presOf" srcId="{70E5009B-AAA1-4EC9-AEC7-B073F4FD7A21}" destId="{B0AB2868-9EDA-4227-B43B-58D75BDF351B}" srcOrd="0" destOrd="0" presId="urn:microsoft.com/office/officeart/2005/8/layout/list1"/>
    <dgm:cxn modelId="{38F8F9ED-BC3F-4D67-958E-3B180BF31E6B}" srcId="{8DD62C97-DDB7-4958-B880-E8AE5023D772}" destId="{9FF64139-0BC0-4005-A065-99A409F7E976}" srcOrd="0" destOrd="0" parTransId="{2FE389F1-23D0-4C99-B2EA-73FD26F7D733}" sibTransId="{B3E9F289-97C7-48D0-A537-A9D725DEDE90}"/>
    <dgm:cxn modelId="{DCB066F3-5E2E-4143-9969-9062C11DB1E4}" srcId="{7284B73E-9D36-45A4-B0FB-8B6B3D899A18}" destId="{AAA1EE83-888F-4AB0-8810-B085B7B0D754}" srcOrd="3" destOrd="0" parTransId="{F2C4468A-C8CD-4472-9E6D-E9A7B68D285B}" sibTransId="{59699248-1C87-46AF-96C4-D2FE0A74650D}"/>
    <dgm:cxn modelId="{55A960FA-5E0C-4BB4-9A15-4249E1BBB29A}" type="presOf" srcId="{FE375D74-1006-4BF3-81B0-4AB79EAA8909}" destId="{43B6C4F1-8EA5-431E-908E-580FCA8B976A}" srcOrd="0" destOrd="1" presId="urn:microsoft.com/office/officeart/2005/8/layout/list1"/>
    <dgm:cxn modelId="{4038FAFC-D6AE-4926-BD88-BBE578A6A155}" type="presOf" srcId="{07715523-513B-492D-9FD7-7C8222F721D9}" destId="{CAE0208F-4A56-4071-B20B-04DC42DFBE05}" srcOrd="0" destOrd="2" presId="urn:microsoft.com/office/officeart/2005/8/layout/list1"/>
    <dgm:cxn modelId="{C11C8C51-B2D6-4628-9130-6D368976EEB1}" type="presParOf" srcId="{A8B00764-A14F-461D-B0E4-EC986ADCA963}" destId="{B02FA27E-EDA6-4C7D-926A-CB02B5825642}" srcOrd="0" destOrd="0" presId="urn:microsoft.com/office/officeart/2005/8/layout/list1"/>
    <dgm:cxn modelId="{E7190E8D-EC63-4D20-97C0-862B19AF0A03}" type="presParOf" srcId="{B02FA27E-EDA6-4C7D-926A-CB02B5825642}" destId="{786FAB17-9DFA-4846-B286-5A76C7769C0C}" srcOrd="0" destOrd="0" presId="urn:microsoft.com/office/officeart/2005/8/layout/list1"/>
    <dgm:cxn modelId="{45F35553-39BE-4986-9887-96616F96D9C4}" type="presParOf" srcId="{B02FA27E-EDA6-4C7D-926A-CB02B5825642}" destId="{C2DB0876-D2EB-47EE-AD9D-157B1EBF4F0A}" srcOrd="1" destOrd="0" presId="urn:microsoft.com/office/officeart/2005/8/layout/list1"/>
    <dgm:cxn modelId="{A3A1E3B5-5C85-4B97-8630-126093C312CB}" type="presParOf" srcId="{A8B00764-A14F-461D-B0E4-EC986ADCA963}" destId="{23308691-32DC-405D-825F-39853D966745}" srcOrd="1" destOrd="0" presId="urn:microsoft.com/office/officeart/2005/8/layout/list1"/>
    <dgm:cxn modelId="{A3D34632-BD1F-444A-9A9B-3388CBC208AD}" type="presParOf" srcId="{A8B00764-A14F-461D-B0E4-EC986ADCA963}" destId="{43B6C4F1-8EA5-431E-908E-580FCA8B976A}" srcOrd="2" destOrd="0" presId="urn:microsoft.com/office/officeart/2005/8/layout/list1"/>
    <dgm:cxn modelId="{1112CC43-1428-4780-85EC-0FCD5F7B380F}" type="presParOf" srcId="{A8B00764-A14F-461D-B0E4-EC986ADCA963}" destId="{911EE0DC-52DA-4E32-8E4C-775274B0385B}" srcOrd="3" destOrd="0" presId="urn:microsoft.com/office/officeart/2005/8/layout/list1"/>
    <dgm:cxn modelId="{0550D0F4-9A51-4420-80E6-8204B5585181}" type="presParOf" srcId="{A8B00764-A14F-461D-B0E4-EC986ADCA963}" destId="{E73D1312-95B9-44ED-8F2B-F13B41BA1B56}" srcOrd="4" destOrd="0" presId="urn:microsoft.com/office/officeart/2005/8/layout/list1"/>
    <dgm:cxn modelId="{E8FB9C67-DDD9-4828-A3D4-B9AB27C1A368}" type="presParOf" srcId="{E73D1312-95B9-44ED-8F2B-F13B41BA1B56}" destId="{D2BD2EBE-0011-48FE-8149-C0B0C3ECB953}" srcOrd="0" destOrd="0" presId="urn:microsoft.com/office/officeart/2005/8/layout/list1"/>
    <dgm:cxn modelId="{BB106613-8DFA-41A5-AEF1-FEA80522A997}" type="presParOf" srcId="{E73D1312-95B9-44ED-8F2B-F13B41BA1B56}" destId="{ED2A4C58-6D56-4FD2-B114-ABAE9AA200AD}" srcOrd="1" destOrd="0" presId="urn:microsoft.com/office/officeart/2005/8/layout/list1"/>
    <dgm:cxn modelId="{F1B3C543-2458-4BF3-8CA0-A860CB3A4114}" type="presParOf" srcId="{A8B00764-A14F-461D-B0E4-EC986ADCA963}" destId="{1C2A7339-FC10-4E4B-9DFA-0887C3198C64}" srcOrd="5" destOrd="0" presId="urn:microsoft.com/office/officeart/2005/8/layout/list1"/>
    <dgm:cxn modelId="{D9E70398-5E26-4C10-B90C-FC17D4C2303C}" type="presParOf" srcId="{A8B00764-A14F-461D-B0E4-EC986ADCA963}" destId="{6F86DFDB-D715-46CA-9706-B3175E82020A}" srcOrd="6" destOrd="0" presId="urn:microsoft.com/office/officeart/2005/8/layout/list1"/>
    <dgm:cxn modelId="{BDE8E25A-5736-41BE-A33E-555388386AD0}" type="presParOf" srcId="{A8B00764-A14F-461D-B0E4-EC986ADCA963}" destId="{7D62CFE7-9849-41EE-8FC4-88BD36B5866D}" srcOrd="7" destOrd="0" presId="urn:microsoft.com/office/officeart/2005/8/layout/list1"/>
    <dgm:cxn modelId="{9ED84AB0-9CB6-4449-8701-7E4776DC006C}" type="presParOf" srcId="{A8B00764-A14F-461D-B0E4-EC986ADCA963}" destId="{B85D8861-D91E-4F78-87B5-784BDD6B2A3E}" srcOrd="8" destOrd="0" presId="urn:microsoft.com/office/officeart/2005/8/layout/list1"/>
    <dgm:cxn modelId="{D6B35720-B6DB-47CE-88B6-ECB8D5533340}" type="presParOf" srcId="{B85D8861-D91E-4F78-87B5-784BDD6B2A3E}" destId="{651EC476-0171-4040-9C4A-40528D8D7C82}" srcOrd="0" destOrd="0" presId="urn:microsoft.com/office/officeart/2005/8/layout/list1"/>
    <dgm:cxn modelId="{20CF57DF-C7EC-4F4E-9BDD-8497A115D6F2}" type="presParOf" srcId="{B85D8861-D91E-4F78-87B5-784BDD6B2A3E}" destId="{B809CE1C-5ECE-46D5-A6CC-2528AF4433FE}" srcOrd="1" destOrd="0" presId="urn:microsoft.com/office/officeart/2005/8/layout/list1"/>
    <dgm:cxn modelId="{B6D88E1D-7247-4716-B652-452057F28B94}" type="presParOf" srcId="{A8B00764-A14F-461D-B0E4-EC986ADCA963}" destId="{D0F5C090-9244-4855-AB8A-2EB51F32AF04}" srcOrd="9" destOrd="0" presId="urn:microsoft.com/office/officeart/2005/8/layout/list1"/>
    <dgm:cxn modelId="{CEF2BE1D-6EA8-458A-AA38-1996BAB5F004}" type="presParOf" srcId="{A8B00764-A14F-461D-B0E4-EC986ADCA963}" destId="{E39842AF-F289-427D-B776-D25CE24A899F}" srcOrd="10" destOrd="0" presId="urn:microsoft.com/office/officeart/2005/8/layout/list1"/>
    <dgm:cxn modelId="{098535C0-20D3-4F8C-9A4D-F4DF58A80C19}" type="presParOf" srcId="{A8B00764-A14F-461D-B0E4-EC986ADCA963}" destId="{6CDFDF71-41B7-4633-AF3F-529B12E3EB69}" srcOrd="11" destOrd="0" presId="urn:microsoft.com/office/officeart/2005/8/layout/list1"/>
    <dgm:cxn modelId="{1E17FE9C-208E-41B7-8888-3F991D0AE069}" type="presParOf" srcId="{A8B00764-A14F-461D-B0E4-EC986ADCA963}" destId="{36C2FB7F-431D-4BAD-8AF0-5C1F98A39D4F}" srcOrd="12" destOrd="0" presId="urn:microsoft.com/office/officeart/2005/8/layout/list1"/>
    <dgm:cxn modelId="{A548596D-9F26-458A-9158-A2794DFF836C}" type="presParOf" srcId="{36C2FB7F-431D-4BAD-8AF0-5C1F98A39D4F}" destId="{E033FF3B-616A-419A-A75D-AD3F62A7DA41}" srcOrd="0" destOrd="0" presId="urn:microsoft.com/office/officeart/2005/8/layout/list1"/>
    <dgm:cxn modelId="{43850335-D814-49B2-9069-F8136805EAEA}" type="presParOf" srcId="{36C2FB7F-431D-4BAD-8AF0-5C1F98A39D4F}" destId="{CDDCC550-4918-44ED-AF5E-5A5795D1BB5E}" srcOrd="1" destOrd="0" presId="urn:microsoft.com/office/officeart/2005/8/layout/list1"/>
    <dgm:cxn modelId="{3FF369E8-00C8-43D0-84DF-45A73E68D27E}" type="presParOf" srcId="{A8B00764-A14F-461D-B0E4-EC986ADCA963}" destId="{050C595E-8F0E-476F-A23C-832BFE0E7FEA}" srcOrd="13" destOrd="0" presId="urn:microsoft.com/office/officeart/2005/8/layout/list1"/>
    <dgm:cxn modelId="{567F053C-38FD-467E-90D2-5E2D4686BECC}" type="presParOf" srcId="{A8B00764-A14F-461D-B0E4-EC986ADCA963}" destId="{8A6ECD76-12BB-407F-BBC7-59DC51DEEBDE}" srcOrd="14" destOrd="0" presId="urn:microsoft.com/office/officeart/2005/8/layout/list1"/>
    <dgm:cxn modelId="{1A2794BA-6AEA-4721-90A5-6886A1159EDD}" type="presParOf" srcId="{A8B00764-A14F-461D-B0E4-EC986ADCA963}" destId="{7862220F-B5BE-4DFA-8280-51BEEDFA2F8E}" srcOrd="15" destOrd="0" presId="urn:microsoft.com/office/officeart/2005/8/layout/list1"/>
    <dgm:cxn modelId="{98BB14E8-ED5D-49D8-A0F7-5C444EF14801}" type="presParOf" srcId="{A8B00764-A14F-461D-B0E4-EC986ADCA963}" destId="{E865940D-4F80-4E3F-9755-07122C1980E6}" srcOrd="16" destOrd="0" presId="urn:microsoft.com/office/officeart/2005/8/layout/list1"/>
    <dgm:cxn modelId="{6A6B4948-8863-4023-8A3D-19DB8D5999CC}" type="presParOf" srcId="{E865940D-4F80-4E3F-9755-07122C1980E6}" destId="{B0AB2868-9EDA-4227-B43B-58D75BDF351B}" srcOrd="0" destOrd="0" presId="urn:microsoft.com/office/officeart/2005/8/layout/list1"/>
    <dgm:cxn modelId="{19ED7943-248B-47EC-9C0C-91A9B275F746}" type="presParOf" srcId="{E865940D-4F80-4E3F-9755-07122C1980E6}" destId="{7E173353-55FC-4F24-8F9C-20F4E049EF2C}" srcOrd="1" destOrd="0" presId="urn:microsoft.com/office/officeart/2005/8/layout/list1"/>
    <dgm:cxn modelId="{02ABBA9A-52F5-4ED3-9A32-C7DE7C26A66F}" type="presParOf" srcId="{A8B00764-A14F-461D-B0E4-EC986ADCA963}" destId="{F9908ED4-D034-42B3-924A-68B4D4897E3A}" srcOrd="17" destOrd="0" presId="urn:microsoft.com/office/officeart/2005/8/layout/list1"/>
    <dgm:cxn modelId="{5828721F-F8B7-45A6-9F9D-D0FC10E12B54}" type="presParOf" srcId="{A8B00764-A14F-461D-B0E4-EC986ADCA963}" destId="{CAE0208F-4A56-4071-B20B-04DC42DFBE05}" srcOrd="18"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5191737-8DC0-4E66-87AE-BCBB3FFB87E7}"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BF46AFF1-EBA6-4935-A2F9-F9309CC91B55}">
      <dgm:prSet/>
      <dgm:spPr/>
      <dgm:t>
        <a:bodyPr/>
        <a:lstStyle/>
        <a:p>
          <a:pPr>
            <a:lnSpc>
              <a:spcPct val="100000"/>
            </a:lnSpc>
          </a:pPr>
          <a:r>
            <a:rPr lang="en-US" b="0" i="0"/>
            <a:t>A recording of the webinar will be made available on the Entrepreneurship Partner Grant program webpage</a:t>
          </a:r>
          <a:endParaRPr lang="en-US"/>
        </a:p>
      </dgm:t>
    </dgm:pt>
    <dgm:pt modelId="{19AA675F-294B-4BE3-855F-B7FEB7AFA41C}" type="parTrans" cxnId="{838CE824-25F0-4097-A51B-39079DFEE11D}">
      <dgm:prSet/>
      <dgm:spPr/>
      <dgm:t>
        <a:bodyPr/>
        <a:lstStyle/>
        <a:p>
          <a:endParaRPr lang="en-US"/>
        </a:p>
      </dgm:t>
    </dgm:pt>
    <dgm:pt modelId="{963D8674-5767-4C90-8C61-77F4BF499057}" type="sibTrans" cxnId="{838CE824-25F0-4097-A51B-39079DFEE11D}">
      <dgm:prSet/>
      <dgm:spPr/>
      <dgm:t>
        <a:bodyPr/>
        <a:lstStyle/>
        <a:p>
          <a:endParaRPr lang="en-US"/>
        </a:p>
      </dgm:t>
    </dgm:pt>
    <dgm:pt modelId="{421A832F-D1FE-4A55-B771-CDA452696223}">
      <dgm:prSet/>
      <dgm:spPr/>
      <dgm:t>
        <a:bodyPr/>
        <a:lstStyle/>
        <a:p>
          <a:pPr>
            <a:lnSpc>
              <a:spcPct val="100000"/>
            </a:lnSpc>
          </a:pPr>
          <a:r>
            <a:rPr lang="en-US" b="0" i="0"/>
            <a:t>Additional resources are also available on the webpage: FAQs, Program Guidelines, Evaluation Criteria</a:t>
          </a:r>
          <a:endParaRPr lang="en-US"/>
        </a:p>
      </dgm:t>
    </dgm:pt>
    <dgm:pt modelId="{AFEB66C2-A0A7-4D86-9D23-14E3B6E06A45}" type="parTrans" cxnId="{5001C137-07AB-4B78-B00C-C28E43DB29E9}">
      <dgm:prSet/>
      <dgm:spPr/>
      <dgm:t>
        <a:bodyPr/>
        <a:lstStyle/>
        <a:p>
          <a:endParaRPr lang="en-US"/>
        </a:p>
      </dgm:t>
    </dgm:pt>
    <dgm:pt modelId="{28DE9C3B-B282-4B8C-9F82-4A4D1AA79DAF}" type="sibTrans" cxnId="{5001C137-07AB-4B78-B00C-C28E43DB29E9}">
      <dgm:prSet/>
      <dgm:spPr/>
      <dgm:t>
        <a:bodyPr/>
        <a:lstStyle/>
        <a:p>
          <a:endParaRPr lang="en-US"/>
        </a:p>
      </dgm:t>
    </dgm:pt>
    <dgm:pt modelId="{811B4500-A353-4DBE-9193-5F514D91BAF0}" type="pres">
      <dgm:prSet presAssocID="{65191737-8DC0-4E66-87AE-BCBB3FFB87E7}" presName="root" presStyleCnt="0">
        <dgm:presLayoutVars>
          <dgm:dir/>
          <dgm:resizeHandles val="exact"/>
        </dgm:presLayoutVars>
      </dgm:prSet>
      <dgm:spPr/>
    </dgm:pt>
    <dgm:pt modelId="{2BAE07F1-C3C8-4CA1-9199-985D883DB09F}" type="pres">
      <dgm:prSet presAssocID="{BF46AFF1-EBA6-4935-A2F9-F9309CC91B55}" presName="compNode" presStyleCnt="0"/>
      <dgm:spPr/>
    </dgm:pt>
    <dgm:pt modelId="{95108E97-439D-4ED7-BF84-1DB526803F44}" type="pres">
      <dgm:prSet presAssocID="{BF46AFF1-EBA6-4935-A2F9-F9309CC91B55}" presName="bgRect" presStyleLbl="bgShp" presStyleIdx="0" presStyleCnt="2"/>
      <dgm:spPr>
        <a:solidFill>
          <a:schemeClr val="accent5">
            <a:lumMod val="40000"/>
            <a:lumOff val="60000"/>
          </a:schemeClr>
        </a:solidFill>
      </dgm:spPr>
    </dgm:pt>
    <dgm:pt modelId="{1D2E1F2E-310D-4F29-A8D6-21079E90FF3E}" type="pres">
      <dgm:prSet presAssocID="{BF46AFF1-EBA6-4935-A2F9-F9309CC91B55}"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Podcast"/>
        </a:ext>
      </dgm:extLst>
    </dgm:pt>
    <dgm:pt modelId="{15CBE81D-2A55-4510-96D8-C5EA3E338884}" type="pres">
      <dgm:prSet presAssocID="{BF46AFF1-EBA6-4935-A2F9-F9309CC91B55}" presName="spaceRect" presStyleCnt="0"/>
      <dgm:spPr/>
    </dgm:pt>
    <dgm:pt modelId="{9C1C2E7E-1A2A-4927-A0E9-435832658F8D}" type="pres">
      <dgm:prSet presAssocID="{BF46AFF1-EBA6-4935-A2F9-F9309CC91B55}" presName="parTx" presStyleLbl="revTx" presStyleIdx="0" presStyleCnt="2">
        <dgm:presLayoutVars>
          <dgm:chMax val="0"/>
          <dgm:chPref val="0"/>
        </dgm:presLayoutVars>
      </dgm:prSet>
      <dgm:spPr/>
    </dgm:pt>
    <dgm:pt modelId="{98DB1402-53FE-4C6D-9AF1-36E590548CDA}" type="pres">
      <dgm:prSet presAssocID="{963D8674-5767-4C90-8C61-77F4BF499057}" presName="sibTrans" presStyleCnt="0"/>
      <dgm:spPr/>
    </dgm:pt>
    <dgm:pt modelId="{FC32A36D-B64D-4B7F-95B1-E61B1914F6BE}" type="pres">
      <dgm:prSet presAssocID="{421A832F-D1FE-4A55-B771-CDA452696223}" presName="compNode" presStyleCnt="0"/>
      <dgm:spPr/>
    </dgm:pt>
    <dgm:pt modelId="{3945EBF4-AF3E-4C2F-B32E-6499CD335BED}" type="pres">
      <dgm:prSet presAssocID="{421A832F-D1FE-4A55-B771-CDA452696223}" presName="bgRect" presStyleLbl="bgShp" presStyleIdx="1" presStyleCnt="2"/>
      <dgm:spPr>
        <a:solidFill>
          <a:schemeClr val="accent5">
            <a:lumMod val="40000"/>
            <a:lumOff val="60000"/>
          </a:schemeClr>
        </a:solidFill>
      </dgm:spPr>
    </dgm:pt>
    <dgm:pt modelId="{D54FC8A6-3B0D-4D7B-A51B-F5EB5FA23006}" type="pres">
      <dgm:prSet presAssocID="{421A832F-D1FE-4A55-B771-CDA452696223}"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heck List"/>
        </a:ext>
      </dgm:extLst>
    </dgm:pt>
    <dgm:pt modelId="{8601C2BE-DE59-4C7F-99BD-DA62DA1DA2A4}" type="pres">
      <dgm:prSet presAssocID="{421A832F-D1FE-4A55-B771-CDA452696223}" presName="spaceRect" presStyleCnt="0"/>
      <dgm:spPr/>
    </dgm:pt>
    <dgm:pt modelId="{98620AAF-5D5F-4978-841B-D72716E6D718}" type="pres">
      <dgm:prSet presAssocID="{421A832F-D1FE-4A55-B771-CDA452696223}" presName="parTx" presStyleLbl="revTx" presStyleIdx="1" presStyleCnt="2">
        <dgm:presLayoutVars>
          <dgm:chMax val="0"/>
          <dgm:chPref val="0"/>
        </dgm:presLayoutVars>
      </dgm:prSet>
      <dgm:spPr/>
    </dgm:pt>
  </dgm:ptLst>
  <dgm:cxnLst>
    <dgm:cxn modelId="{09230809-53A5-4144-AE90-4987445AE0AE}" type="presOf" srcId="{421A832F-D1FE-4A55-B771-CDA452696223}" destId="{98620AAF-5D5F-4978-841B-D72716E6D718}" srcOrd="0" destOrd="0" presId="urn:microsoft.com/office/officeart/2018/2/layout/IconVerticalSolidList"/>
    <dgm:cxn modelId="{838CE824-25F0-4097-A51B-39079DFEE11D}" srcId="{65191737-8DC0-4E66-87AE-BCBB3FFB87E7}" destId="{BF46AFF1-EBA6-4935-A2F9-F9309CC91B55}" srcOrd="0" destOrd="0" parTransId="{19AA675F-294B-4BE3-855F-B7FEB7AFA41C}" sibTransId="{963D8674-5767-4C90-8C61-77F4BF499057}"/>
    <dgm:cxn modelId="{5001C137-07AB-4B78-B00C-C28E43DB29E9}" srcId="{65191737-8DC0-4E66-87AE-BCBB3FFB87E7}" destId="{421A832F-D1FE-4A55-B771-CDA452696223}" srcOrd="1" destOrd="0" parTransId="{AFEB66C2-A0A7-4D86-9D23-14E3B6E06A45}" sibTransId="{28DE9C3B-B282-4B8C-9F82-4A4D1AA79DAF}"/>
    <dgm:cxn modelId="{4C21DE93-68BE-4F71-90AF-60246E55DB35}" type="presOf" srcId="{65191737-8DC0-4E66-87AE-BCBB3FFB87E7}" destId="{811B4500-A353-4DBE-9193-5F514D91BAF0}" srcOrd="0" destOrd="0" presId="urn:microsoft.com/office/officeart/2018/2/layout/IconVerticalSolidList"/>
    <dgm:cxn modelId="{C9738DE9-A552-4ED8-B3D3-A56B3367DB2A}" type="presOf" srcId="{BF46AFF1-EBA6-4935-A2F9-F9309CC91B55}" destId="{9C1C2E7E-1A2A-4927-A0E9-435832658F8D}" srcOrd="0" destOrd="0" presId="urn:microsoft.com/office/officeart/2018/2/layout/IconVerticalSolidList"/>
    <dgm:cxn modelId="{64A393F0-5953-4CD5-9FB8-EE50A54C3682}" type="presParOf" srcId="{811B4500-A353-4DBE-9193-5F514D91BAF0}" destId="{2BAE07F1-C3C8-4CA1-9199-985D883DB09F}" srcOrd="0" destOrd="0" presId="urn:microsoft.com/office/officeart/2018/2/layout/IconVerticalSolidList"/>
    <dgm:cxn modelId="{D26A05E0-84AA-4070-B207-9D1F4EBAE982}" type="presParOf" srcId="{2BAE07F1-C3C8-4CA1-9199-985D883DB09F}" destId="{95108E97-439D-4ED7-BF84-1DB526803F44}" srcOrd="0" destOrd="0" presId="urn:microsoft.com/office/officeart/2018/2/layout/IconVerticalSolidList"/>
    <dgm:cxn modelId="{78630D0E-D90F-408F-9054-BCE5480A546F}" type="presParOf" srcId="{2BAE07F1-C3C8-4CA1-9199-985D883DB09F}" destId="{1D2E1F2E-310D-4F29-A8D6-21079E90FF3E}" srcOrd="1" destOrd="0" presId="urn:microsoft.com/office/officeart/2018/2/layout/IconVerticalSolidList"/>
    <dgm:cxn modelId="{2DEDD0F5-601D-4EF6-B25B-CEC4F04D75AC}" type="presParOf" srcId="{2BAE07F1-C3C8-4CA1-9199-985D883DB09F}" destId="{15CBE81D-2A55-4510-96D8-C5EA3E338884}" srcOrd="2" destOrd="0" presId="urn:microsoft.com/office/officeart/2018/2/layout/IconVerticalSolidList"/>
    <dgm:cxn modelId="{A1F64D63-E247-49A7-9E99-E218BEE133F3}" type="presParOf" srcId="{2BAE07F1-C3C8-4CA1-9199-985D883DB09F}" destId="{9C1C2E7E-1A2A-4927-A0E9-435832658F8D}" srcOrd="3" destOrd="0" presId="urn:microsoft.com/office/officeart/2018/2/layout/IconVerticalSolidList"/>
    <dgm:cxn modelId="{CD4D05DA-7BF6-4851-B9BF-5528E78511A8}" type="presParOf" srcId="{811B4500-A353-4DBE-9193-5F514D91BAF0}" destId="{98DB1402-53FE-4C6D-9AF1-36E590548CDA}" srcOrd="1" destOrd="0" presId="urn:microsoft.com/office/officeart/2018/2/layout/IconVerticalSolidList"/>
    <dgm:cxn modelId="{964F50AA-BC5D-4FC7-AA94-F3F351B50088}" type="presParOf" srcId="{811B4500-A353-4DBE-9193-5F514D91BAF0}" destId="{FC32A36D-B64D-4B7F-95B1-E61B1914F6BE}" srcOrd="2" destOrd="0" presId="urn:microsoft.com/office/officeart/2018/2/layout/IconVerticalSolidList"/>
    <dgm:cxn modelId="{105EDB99-B896-42EF-A0FC-9BC6BD4DC9CC}" type="presParOf" srcId="{FC32A36D-B64D-4B7F-95B1-E61B1914F6BE}" destId="{3945EBF4-AF3E-4C2F-B32E-6499CD335BED}" srcOrd="0" destOrd="0" presId="urn:microsoft.com/office/officeart/2018/2/layout/IconVerticalSolidList"/>
    <dgm:cxn modelId="{DFF6A26A-A6FE-4D06-BF8E-3D3BBC12F089}" type="presParOf" srcId="{FC32A36D-B64D-4B7F-95B1-E61B1914F6BE}" destId="{D54FC8A6-3B0D-4D7B-A51B-F5EB5FA23006}" srcOrd="1" destOrd="0" presId="urn:microsoft.com/office/officeart/2018/2/layout/IconVerticalSolidList"/>
    <dgm:cxn modelId="{84398B40-BCE8-4AE9-B01A-E9D7D3AA7EF6}" type="presParOf" srcId="{FC32A36D-B64D-4B7F-95B1-E61B1914F6BE}" destId="{8601C2BE-DE59-4C7F-99BD-DA62DA1DA2A4}" srcOrd="2" destOrd="0" presId="urn:microsoft.com/office/officeart/2018/2/layout/IconVerticalSolidList"/>
    <dgm:cxn modelId="{DDEF147D-385A-4A8E-B187-483498790BED}" type="presParOf" srcId="{FC32A36D-B64D-4B7F-95B1-E61B1914F6BE}" destId="{98620AAF-5D5F-4978-841B-D72716E6D718}"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C4F7FF-778D-4A0E-B9E8-EABC5FC95804}">
      <dsp:nvSpPr>
        <dsp:cNvPr id="0" name=""/>
        <dsp:cNvSpPr/>
      </dsp:nvSpPr>
      <dsp:spPr>
        <a:xfrm>
          <a:off x="0" y="1443653"/>
          <a:ext cx="20728371" cy="266520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67140073-04B0-475C-AC00-CB190D48CC85}">
      <dsp:nvSpPr>
        <dsp:cNvPr id="0" name=""/>
        <dsp:cNvSpPr/>
      </dsp:nvSpPr>
      <dsp:spPr>
        <a:xfrm>
          <a:off x="806224" y="2043325"/>
          <a:ext cx="1465863" cy="14658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A3B95AE-3586-4833-BF0B-5C6913B96319}">
      <dsp:nvSpPr>
        <dsp:cNvPr id="0" name=""/>
        <dsp:cNvSpPr/>
      </dsp:nvSpPr>
      <dsp:spPr>
        <a:xfrm>
          <a:off x="3078313" y="1443653"/>
          <a:ext cx="17650057" cy="266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068" tIns="282068" rIns="282068" bIns="282068" numCol="1" spcCol="1270" anchor="ctr" anchorCtr="0">
          <a:noAutofit/>
        </a:bodyPr>
        <a:lstStyle/>
        <a:p>
          <a:pPr marL="0" lvl="0" indent="0" algn="l" defTabSz="1111250">
            <a:lnSpc>
              <a:spcPct val="90000"/>
            </a:lnSpc>
            <a:spcBef>
              <a:spcPct val="0"/>
            </a:spcBef>
            <a:spcAft>
              <a:spcPct val="35000"/>
            </a:spcAft>
            <a:buNone/>
          </a:pPr>
          <a:r>
            <a:rPr lang="en-US" sz="2500" b="0" i="0" kern="1200"/>
            <a:t>This webinar will be recorded and made available on the Entrepreneurship Partner Grant program webpage</a:t>
          </a:r>
          <a:endParaRPr lang="en-US" sz="2500" kern="1200"/>
        </a:p>
      </dsp:txBody>
      <dsp:txXfrm>
        <a:off x="3078313" y="1443653"/>
        <a:ext cx="17650057" cy="2665206"/>
      </dsp:txXfrm>
    </dsp:sp>
    <dsp:sp modelId="{8E632A81-F6A8-492E-98D2-D38E1BEE67A0}">
      <dsp:nvSpPr>
        <dsp:cNvPr id="0" name=""/>
        <dsp:cNvSpPr/>
      </dsp:nvSpPr>
      <dsp:spPr>
        <a:xfrm>
          <a:off x="0" y="4775161"/>
          <a:ext cx="20728371" cy="266520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A3B99657-662A-4612-A04D-DC34DA655BCD}">
      <dsp:nvSpPr>
        <dsp:cNvPr id="0" name=""/>
        <dsp:cNvSpPr/>
      </dsp:nvSpPr>
      <dsp:spPr>
        <a:xfrm>
          <a:off x="806224" y="5374833"/>
          <a:ext cx="1465863" cy="14658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E737C2A-EBCF-4736-BB53-AAD82DA8CD4F}">
      <dsp:nvSpPr>
        <dsp:cNvPr id="0" name=""/>
        <dsp:cNvSpPr/>
      </dsp:nvSpPr>
      <dsp:spPr>
        <a:xfrm>
          <a:off x="3078313" y="4775161"/>
          <a:ext cx="17650057" cy="266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068" tIns="282068" rIns="282068" bIns="282068" numCol="1" spcCol="1270" anchor="ctr" anchorCtr="0">
          <a:noAutofit/>
        </a:bodyPr>
        <a:lstStyle/>
        <a:p>
          <a:pPr marL="0" lvl="0" indent="0" algn="l" defTabSz="1111250">
            <a:lnSpc>
              <a:spcPct val="90000"/>
            </a:lnSpc>
            <a:spcBef>
              <a:spcPct val="0"/>
            </a:spcBef>
            <a:spcAft>
              <a:spcPct val="35000"/>
            </a:spcAft>
            <a:buNone/>
          </a:pPr>
          <a:r>
            <a:rPr lang="en-US" sz="2500" b="0" i="0" kern="1200"/>
            <a:t>Please submit any questions you have in the “Q&amp;A” box</a:t>
          </a:r>
          <a:endParaRPr lang="en-US" sz="2500" kern="1200"/>
        </a:p>
      </dsp:txBody>
      <dsp:txXfrm>
        <a:off x="3078313" y="4775161"/>
        <a:ext cx="17650057" cy="2665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B6C4F1-8EA5-431E-908E-580FCA8B976A}">
      <dsp:nvSpPr>
        <dsp:cNvPr id="0" name=""/>
        <dsp:cNvSpPr/>
      </dsp:nvSpPr>
      <dsp:spPr>
        <a:xfrm>
          <a:off x="0" y="385396"/>
          <a:ext cx="22436477" cy="1767150"/>
        </a:xfrm>
        <a:prstGeom prst="rect">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0" tIns="458216" rIns="1371600"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a:solidFill>
                <a:srgbClr val="5F5F5F"/>
              </a:solidFill>
            </a:rPr>
            <a:t>The extent to which the work plan is feasible including project range, duration, and impact.</a:t>
          </a:r>
          <a:endParaRPr lang="en-US" sz="2500" kern="1200">
            <a:solidFill>
              <a:srgbClr val="5F5F5F"/>
            </a:solidFill>
          </a:endParaRPr>
        </a:p>
        <a:p>
          <a:pPr marL="228600" lvl="1" indent="-228600" algn="l" defTabSz="1111250">
            <a:lnSpc>
              <a:spcPct val="90000"/>
            </a:lnSpc>
            <a:spcBef>
              <a:spcPct val="0"/>
            </a:spcBef>
            <a:spcAft>
              <a:spcPct val="15000"/>
            </a:spcAft>
            <a:buChar char="•"/>
          </a:pPr>
          <a:r>
            <a:rPr lang="en-US" sz="2500" b="0" i="0" kern="1200">
              <a:solidFill>
                <a:srgbClr val="5F5F5F"/>
              </a:solidFill>
            </a:rPr>
            <a:t>The extent to which the applicant and project collaborators may have relevant experience and historical performance in program administration including previous WEDC awards, if applicable.</a:t>
          </a:r>
          <a:endParaRPr lang="en-US" sz="2500" kern="1200">
            <a:solidFill>
              <a:srgbClr val="5F5F5F"/>
            </a:solidFill>
          </a:endParaRPr>
        </a:p>
      </dsp:txBody>
      <dsp:txXfrm>
        <a:off x="0" y="385396"/>
        <a:ext cx="22436477" cy="1767150"/>
      </dsp:txXfrm>
    </dsp:sp>
    <dsp:sp modelId="{C2DB0876-D2EB-47EE-AD9D-157B1EBF4F0A}">
      <dsp:nvSpPr>
        <dsp:cNvPr id="0" name=""/>
        <dsp:cNvSpPr/>
      </dsp:nvSpPr>
      <dsp:spPr>
        <a:xfrm>
          <a:off x="1121823" y="60676"/>
          <a:ext cx="15705533" cy="64944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3632" tIns="0" rIns="593632" bIns="0" numCol="1" spcCol="1270" anchor="ctr" anchorCtr="0">
          <a:noAutofit/>
        </a:bodyPr>
        <a:lstStyle/>
        <a:p>
          <a:pPr marL="0" lvl="0" indent="0" algn="l" defTabSz="977900">
            <a:lnSpc>
              <a:spcPct val="90000"/>
            </a:lnSpc>
            <a:spcBef>
              <a:spcPct val="0"/>
            </a:spcBef>
            <a:spcAft>
              <a:spcPct val="35000"/>
            </a:spcAft>
            <a:buNone/>
          </a:pPr>
          <a:r>
            <a:rPr lang="en-US" sz="2200" b="1" i="0" kern="1200"/>
            <a:t>Project Alignment and Feasibility:</a:t>
          </a:r>
          <a:endParaRPr lang="en-US" sz="2200" kern="1200"/>
        </a:p>
      </dsp:txBody>
      <dsp:txXfrm>
        <a:off x="1153526" y="92379"/>
        <a:ext cx="15642127" cy="586034"/>
      </dsp:txXfrm>
    </dsp:sp>
    <dsp:sp modelId="{6F86DFDB-D715-46CA-9706-B3175E82020A}">
      <dsp:nvSpPr>
        <dsp:cNvPr id="0" name=""/>
        <dsp:cNvSpPr/>
      </dsp:nvSpPr>
      <dsp:spPr>
        <a:xfrm>
          <a:off x="0" y="2596066"/>
          <a:ext cx="22436477" cy="1351349"/>
        </a:xfrm>
        <a:prstGeom prst="rect">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0" tIns="458216" rIns="1371600"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a:solidFill>
                <a:srgbClr val="5F5F5F"/>
              </a:solidFill>
            </a:rPr>
            <a:t>The extent to which the project budget supports entrepreneurs compared to supporting operations as it relates to the overall intensity, duration or rigor of the project.</a:t>
          </a:r>
          <a:endParaRPr lang="en-US" sz="2500" kern="1200">
            <a:solidFill>
              <a:srgbClr val="5F5F5F"/>
            </a:solidFill>
          </a:endParaRPr>
        </a:p>
      </dsp:txBody>
      <dsp:txXfrm>
        <a:off x="0" y="2596066"/>
        <a:ext cx="22436477" cy="1351349"/>
      </dsp:txXfrm>
    </dsp:sp>
    <dsp:sp modelId="{ED2A4C58-6D56-4FD2-B114-ABAE9AA200AD}">
      <dsp:nvSpPr>
        <dsp:cNvPr id="0" name=""/>
        <dsp:cNvSpPr/>
      </dsp:nvSpPr>
      <dsp:spPr>
        <a:xfrm>
          <a:off x="1121823" y="2271346"/>
          <a:ext cx="15705533" cy="64944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3632" tIns="0" rIns="593632" bIns="0" numCol="1" spcCol="1270" anchor="ctr" anchorCtr="0">
          <a:noAutofit/>
        </a:bodyPr>
        <a:lstStyle/>
        <a:p>
          <a:pPr marL="0" lvl="0" indent="0" algn="l" defTabSz="977900">
            <a:lnSpc>
              <a:spcPct val="90000"/>
            </a:lnSpc>
            <a:spcBef>
              <a:spcPct val="0"/>
            </a:spcBef>
            <a:spcAft>
              <a:spcPct val="35000"/>
            </a:spcAft>
            <a:buNone/>
          </a:pPr>
          <a:r>
            <a:rPr lang="en-US" sz="2200" b="1" i="0" kern="1200"/>
            <a:t>Financial Viability:</a:t>
          </a:r>
          <a:endParaRPr lang="en-US" sz="2200" kern="1200"/>
        </a:p>
      </dsp:txBody>
      <dsp:txXfrm>
        <a:off x="1153526" y="2303049"/>
        <a:ext cx="15642127" cy="586034"/>
      </dsp:txXfrm>
    </dsp:sp>
    <dsp:sp modelId="{E39842AF-F289-427D-B776-D25CE24A899F}">
      <dsp:nvSpPr>
        <dsp:cNvPr id="0" name=""/>
        <dsp:cNvSpPr/>
      </dsp:nvSpPr>
      <dsp:spPr>
        <a:xfrm>
          <a:off x="0" y="4390936"/>
          <a:ext cx="22436477" cy="1351349"/>
        </a:xfrm>
        <a:prstGeom prst="rect">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0" tIns="458216" rIns="1371600"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a:solidFill>
                <a:srgbClr val="5F5F5F"/>
              </a:solidFill>
            </a:rPr>
            <a:t>The extent to which the applicant demonstrates a unique position to meet community need for the target population or location.</a:t>
          </a:r>
          <a:endParaRPr lang="en-US" sz="2500" kern="1200">
            <a:solidFill>
              <a:srgbClr val="5F5F5F"/>
            </a:solidFill>
          </a:endParaRPr>
        </a:p>
      </dsp:txBody>
      <dsp:txXfrm>
        <a:off x="0" y="4390936"/>
        <a:ext cx="22436477" cy="1351349"/>
      </dsp:txXfrm>
    </dsp:sp>
    <dsp:sp modelId="{B809CE1C-5ECE-46D5-A6CC-2528AF4433FE}">
      <dsp:nvSpPr>
        <dsp:cNvPr id="0" name=""/>
        <dsp:cNvSpPr/>
      </dsp:nvSpPr>
      <dsp:spPr>
        <a:xfrm>
          <a:off x="1121823" y="4066216"/>
          <a:ext cx="15705533" cy="64944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3632" tIns="0" rIns="593632" bIns="0" numCol="1" spcCol="1270" anchor="ctr" anchorCtr="0">
          <a:noAutofit/>
        </a:bodyPr>
        <a:lstStyle/>
        <a:p>
          <a:pPr marL="0" lvl="0" indent="0" algn="l" defTabSz="977900">
            <a:lnSpc>
              <a:spcPct val="90000"/>
            </a:lnSpc>
            <a:spcBef>
              <a:spcPct val="0"/>
            </a:spcBef>
            <a:spcAft>
              <a:spcPct val="35000"/>
            </a:spcAft>
            <a:buNone/>
          </a:pPr>
          <a:r>
            <a:rPr lang="en-US" sz="2200" b="1" i="0" kern="1200"/>
            <a:t>Outcome and Impact:</a:t>
          </a:r>
          <a:endParaRPr lang="en-US" sz="2200" kern="1200"/>
        </a:p>
      </dsp:txBody>
      <dsp:txXfrm>
        <a:off x="1153526" y="4097919"/>
        <a:ext cx="15642127" cy="586034"/>
      </dsp:txXfrm>
    </dsp:sp>
    <dsp:sp modelId="{8A6ECD76-12BB-407F-BBC7-59DC51DEEBDE}">
      <dsp:nvSpPr>
        <dsp:cNvPr id="0" name=""/>
        <dsp:cNvSpPr/>
      </dsp:nvSpPr>
      <dsp:spPr>
        <a:xfrm>
          <a:off x="0" y="6185806"/>
          <a:ext cx="22436477" cy="987525"/>
        </a:xfrm>
        <a:prstGeom prst="rect">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0" tIns="458216" rIns="1371600"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a:solidFill>
                <a:srgbClr val="5F5F5F"/>
              </a:solidFill>
            </a:rPr>
            <a:t>The extent to which the program model can be replicated and/or sustained in other areas of Wisconsin.</a:t>
          </a:r>
          <a:endParaRPr lang="en-US" sz="2500" kern="1200">
            <a:solidFill>
              <a:srgbClr val="5F5F5F"/>
            </a:solidFill>
          </a:endParaRPr>
        </a:p>
      </dsp:txBody>
      <dsp:txXfrm>
        <a:off x="0" y="6185806"/>
        <a:ext cx="22436477" cy="987525"/>
      </dsp:txXfrm>
    </dsp:sp>
    <dsp:sp modelId="{CDDCC550-4918-44ED-AF5E-5A5795D1BB5E}">
      <dsp:nvSpPr>
        <dsp:cNvPr id="0" name=""/>
        <dsp:cNvSpPr/>
      </dsp:nvSpPr>
      <dsp:spPr>
        <a:xfrm>
          <a:off x="1121823" y="5861086"/>
          <a:ext cx="15705533" cy="64944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3632" tIns="0" rIns="593632" bIns="0" numCol="1" spcCol="1270" anchor="ctr" anchorCtr="0">
          <a:noAutofit/>
        </a:bodyPr>
        <a:lstStyle/>
        <a:p>
          <a:pPr marL="0" lvl="0" indent="0" algn="l" defTabSz="977900">
            <a:lnSpc>
              <a:spcPct val="90000"/>
            </a:lnSpc>
            <a:spcBef>
              <a:spcPct val="0"/>
            </a:spcBef>
            <a:spcAft>
              <a:spcPct val="35000"/>
            </a:spcAft>
            <a:buNone/>
          </a:pPr>
          <a:r>
            <a:rPr lang="en-US" sz="2200" b="1" i="0" kern="1200"/>
            <a:t>Innovation and Sustainability:</a:t>
          </a:r>
          <a:endParaRPr lang="en-US" sz="2200" kern="1200"/>
        </a:p>
      </dsp:txBody>
      <dsp:txXfrm>
        <a:off x="1153526" y="5892789"/>
        <a:ext cx="15642127" cy="586034"/>
      </dsp:txXfrm>
    </dsp:sp>
    <dsp:sp modelId="{CAE0208F-4A56-4071-B20B-04DC42DFBE05}">
      <dsp:nvSpPr>
        <dsp:cNvPr id="0" name=""/>
        <dsp:cNvSpPr/>
      </dsp:nvSpPr>
      <dsp:spPr>
        <a:xfrm>
          <a:off x="0" y="7616851"/>
          <a:ext cx="22436477" cy="2910600"/>
        </a:xfrm>
        <a:prstGeom prst="rect">
          <a:avLst/>
        </a:prstGeom>
        <a:solidFill>
          <a:schemeClr val="lt1">
            <a:alpha val="90000"/>
            <a:hueOff val="0"/>
            <a:satOff val="0"/>
            <a:lumOff val="0"/>
            <a:alphaOff val="0"/>
          </a:schemeClr>
        </a:solidFill>
        <a:ln w="12700" cap="flat" cmpd="sng" algn="ctr">
          <a:solidFill>
            <a:schemeClr val="accent4"/>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371600" tIns="458216" rIns="1371600" bIns="177800" numCol="1" spcCol="1270" anchor="t" anchorCtr="0">
          <a:noAutofit/>
        </a:bodyPr>
        <a:lstStyle/>
        <a:p>
          <a:pPr marL="228600" lvl="1" indent="-228600" algn="l" defTabSz="1111250">
            <a:lnSpc>
              <a:spcPct val="90000"/>
            </a:lnSpc>
            <a:spcBef>
              <a:spcPct val="0"/>
            </a:spcBef>
            <a:spcAft>
              <a:spcPct val="15000"/>
            </a:spcAft>
            <a:buChar char="•"/>
          </a:pPr>
          <a:r>
            <a:rPr lang="en-US" sz="2500" b="0" i="0" kern="1200">
              <a:solidFill>
                <a:srgbClr val="5F5F5F"/>
              </a:solidFill>
            </a:rPr>
            <a:t>Presence of partnering and collaborating organizations and extent of community support.</a:t>
          </a:r>
          <a:endParaRPr lang="en-US" sz="2500" kern="1200">
            <a:solidFill>
              <a:srgbClr val="5F5F5F"/>
            </a:solidFill>
          </a:endParaRPr>
        </a:p>
        <a:p>
          <a:pPr marL="228600" lvl="1" indent="-228600" algn="l" defTabSz="1111250">
            <a:lnSpc>
              <a:spcPct val="90000"/>
            </a:lnSpc>
            <a:spcBef>
              <a:spcPct val="0"/>
            </a:spcBef>
            <a:spcAft>
              <a:spcPct val="15000"/>
            </a:spcAft>
            <a:buChar char="•"/>
          </a:pPr>
          <a:r>
            <a:rPr lang="en-US" sz="2500" b="0" i="0" kern="1200">
              <a:solidFill>
                <a:srgbClr val="5F5F5F"/>
              </a:solidFill>
            </a:rPr>
            <a:t>Use of novel and innovative approach to supporting individuals and/or companies.</a:t>
          </a:r>
          <a:endParaRPr lang="en-US" sz="2500" kern="1200">
            <a:solidFill>
              <a:srgbClr val="5F5F5F"/>
            </a:solidFill>
          </a:endParaRPr>
        </a:p>
        <a:p>
          <a:pPr marL="228600" lvl="1" indent="-228600" algn="l" defTabSz="1111250">
            <a:lnSpc>
              <a:spcPct val="90000"/>
            </a:lnSpc>
            <a:spcBef>
              <a:spcPct val="0"/>
            </a:spcBef>
            <a:spcAft>
              <a:spcPct val="15000"/>
            </a:spcAft>
            <a:buChar char="•"/>
          </a:pPr>
          <a:r>
            <a:rPr lang="en-US" sz="2500" b="0" i="0" kern="1200">
              <a:solidFill>
                <a:srgbClr val="5F5F5F"/>
              </a:solidFill>
            </a:rPr>
            <a:t>Alignment to WEDC priorities for industry sectors, local economic factors, geography, and target populations.</a:t>
          </a:r>
          <a:endParaRPr lang="en-US" sz="2500" kern="1200">
            <a:solidFill>
              <a:srgbClr val="5F5F5F"/>
            </a:solidFill>
          </a:endParaRPr>
        </a:p>
        <a:p>
          <a:pPr marL="228600" lvl="1" indent="-228600" algn="l" defTabSz="1111250">
            <a:lnSpc>
              <a:spcPct val="90000"/>
            </a:lnSpc>
            <a:spcBef>
              <a:spcPct val="0"/>
            </a:spcBef>
            <a:spcAft>
              <a:spcPct val="15000"/>
            </a:spcAft>
            <a:buChar char="•"/>
          </a:pPr>
          <a:r>
            <a:rPr lang="en-US" sz="2500" b="1" i="1" kern="1200">
              <a:solidFill>
                <a:srgbClr val="5F5F5F"/>
              </a:solidFill>
            </a:rPr>
            <a:t>ROUND 2 ONLY: </a:t>
          </a:r>
          <a:r>
            <a:rPr lang="en-US" sz="2500" b="0" i="1" kern="1200">
              <a:solidFill>
                <a:srgbClr val="5F5F5F"/>
              </a:solidFill>
            </a:rPr>
            <a:t>Applicants should demonstrate how their project introduces a new program or partnership with WEDC to expand high-quality entrepreneurial support, with a focus on underrepresented areas, rural communities, and reaching underserved founder populations, including veteran- or BIPOC- or women-owned startups. </a:t>
          </a:r>
          <a:endParaRPr lang="en-US" sz="2500" kern="1200">
            <a:solidFill>
              <a:srgbClr val="5F5F5F"/>
            </a:solidFill>
          </a:endParaRPr>
        </a:p>
      </dsp:txBody>
      <dsp:txXfrm>
        <a:off x="0" y="7616851"/>
        <a:ext cx="22436477" cy="2910600"/>
      </dsp:txXfrm>
    </dsp:sp>
    <dsp:sp modelId="{7E173353-55FC-4F24-8F9C-20F4E049EF2C}">
      <dsp:nvSpPr>
        <dsp:cNvPr id="0" name=""/>
        <dsp:cNvSpPr/>
      </dsp:nvSpPr>
      <dsp:spPr>
        <a:xfrm>
          <a:off x="1121823" y="7292131"/>
          <a:ext cx="15705533" cy="649440"/>
        </a:xfrm>
        <a:prstGeom prst="roundRect">
          <a:avLst/>
        </a:prstGeom>
        <a:solidFill>
          <a:schemeClr val="accent5"/>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593632" tIns="0" rIns="593632" bIns="0" numCol="1" spcCol="1270" anchor="ctr" anchorCtr="0">
          <a:noAutofit/>
        </a:bodyPr>
        <a:lstStyle/>
        <a:p>
          <a:pPr marL="0" lvl="0" indent="0" algn="l" defTabSz="977900">
            <a:lnSpc>
              <a:spcPct val="90000"/>
            </a:lnSpc>
            <a:spcBef>
              <a:spcPct val="0"/>
            </a:spcBef>
            <a:spcAft>
              <a:spcPct val="35000"/>
            </a:spcAft>
            <a:buNone/>
          </a:pPr>
          <a:r>
            <a:rPr lang="en-US" sz="2200" b="1" i="0" kern="1200"/>
            <a:t>Additional Considerations:</a:t>
          </a:r>
          <a:endParaRPr lang="en-US" sz="2200" kern="1200"/>
        </a:p>
      </dsp:txBody>
      <dsp:txXfrm>
        <a:off x="1153526" y="7323834"/>
        <a:ext cx="15642127" cy="58603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5108E97-439D-4ED7-BF84-1DB526803F44}">
      <dsp:nvSpPr>
        <dsp:cNvPr id="0" name=""/>
        <dsp:cNvSpPr/>
      </dsp:nvSpPr>
      <dsp:spPr>
        <a:xfrm>
          <a:off x="0" y="1443653"/>
          <a:ext cx="20728371" cy="266520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1D2E1F2E-310D-4F29-A8D6-21079E90FF3E}">
      <dsp:nvSpPr>
        <dsp:cNvPr id="0" name=""/>
        <dsp:cNvSpPr/>
      </dsp:nvSpPr>
      <dsp:spPr>
        <a:xfrm>
          <a:off x="806224" y="2043325"/>
          <a:ext cx="1465863" cy="146586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1C2E7E-1A2A-4927-A0E9-435832658F8D}">
      <dsp:nvSpPr>
        <dsp:cNvPr id="0" name=""/>
        <dsp:cNvSpPr/>
      </dsp:nvSpPr>
      <dsp:spPr>
        <a:xfrm>
          <a:off x="3078313" y="1443653"/>
          <a:ext cx="17650057" cy="266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068" tIns="282068" rIns="282068" bIns="282068" numCol="1" spcCol="1270" anchor="ctr" anchorCtr="0">
          <a:noAutofit/>
        </a:bodyPr>
        <a:lstStyle/>
        <a:p>
          <a:pPr marL="0" lvl="0" indent="0" algn="l" defTabSz="1111250">
            <a:lnSpc>
              <a:spcPct val="100000"/>
            </a:lnSpc>
            <a:spcBef>
              <a:spcPct val="0"/>
            </a:spcBef>
            <a:spcAft>
              <a:spcPct val="35000"/>
            </a:spcAft>
            <a:buNone/>
          </a:pPr>
          <a:r>
            <a:rPr lang="en-US" sz="2500" b="0" i="0" kern="1200"/>
            <a:t>A recording of the webinar will be made available on the Entrepreneurship Partner Grant program webpage</a:t>
          </a:r>
          <a:endParaRPr lang="en-US" sz="2500" kern="1200"/>
        </a:p>
      </dsp:txBody>
      <dsp:txXfrm>
        <a:off x="3078313" y="1443653"/>
        <a:ext cx="17650057" cy="2665206"/>
      </dsp:txXfrm>
    </dsp:sp>
    <dsp:sp modelId="{3945EBF4-AF3E-4C2F-B32E-6499CD335BED}">
      <dsp:nvSpPr>
        <dsp:cNvPr id="0" name=""/>
        <dsp:cNvSpPr/>
      </dsp:nvSpPr>
      <dsp:spPr>
        <a:xfrm>
          <a:off x="0" y="4775161"/>
          <a:ext cx="20728371" cy="2665206"/>
        </a:xfrm>
        <a:prstGeom prst="roundRect">
          <a:avLst>
            <a:gd name="adj" fmla="val 10000"/>
          </a:avLst>
        </a:prstGeom>
        <a:solidFill>
          <a:schemeClr val="accent5">
            <a:lumMod val="40000"/>
            <a:lumOff val="60000"/>
          </a:schemeClr>
        </a:solidFill>
        <a:ln>
          <a:noFill/>
        </a:ln>
        <a:effectLst/>
      </dsp:spPr>
      <dsp:style>
        <a:lnRef idx="0">
          <a:scrgbClr r="0" g="0" b="0"/>
        </a:lnRef>
        <a:fillRef idx="1">
          <a:scrgbClr r="0" g="0" b="0"/>
        </a:fillRef>
        <a:effectRef idx="0">
          <a:scrgbClr r="0" g="0" b="0"/>
        </a:effectRef>
        <a:fontRef idx="minor"/>
      </dsp:style>
    </dsp:sp>
    <dsp:sp modelId="{D54FC8A6-3B0D-4D7B-A51B-F5EB5FA23006}">
      <dsp:nvSpPr>
        <dsp:cNvPr id="0" name=""/>
        <dsp:cNvSpPr/>
      </dsp:nvSpPr>
      <dsp:spPr>
        <a:xfrm>
          <a:off x="806224" y="5374833"/>
          <a:ext cx="1465863" cy="146586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8620AAF-5D5F-4978-841B-D72716E6D718}">
      <dsp:nvSpPr>
        <dsp:cNvPr id="0" name=""/>
        <dsp:cNvSpPr/>
      </dsp:nvSpPr>
      <dsp:spPr>
        <a:xfrm>
          <a:off x="3078313" y="4775161"/>
          <a:ext cx="17650057" cy="266520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82068" tIns="282068" rIns="282068" bIns="282068" numCol="1" spcCol="1270" anchor="ctr" anchorCtr="0">
          <a:noAutofit/>
        </a:bodyPr>
        <a:lstStyle/>
        <a:p>
          <a:pPr marL="0" lvl="0" indent="0" algn="l" defTabSz="1111250">
            <a:lnSpc>
              <a:spcPct val="100000"/>
            </a:lnSpc>
            <a:spcBef>
              <a:spcPct val="0"/>
            </a:spcBef>
            <a:spcAft>
              <a:spcPct val="35000"/>
            </a:spcAft>
            <a:buNone/>
          </a:pPr>
          <a:r>
            <a:rPr lang="en-US" sz="2500" b="0" i="0" kern="1200"/>
            <a:t>Additional resources are also available on the webpage: FAQs, Program Guidelines, Evaluation Criteria</a:t>
          </a:r>
          <a:endParaRPr lang="en-US" sz="2500" kern="1200"/>
        </a:p>
      </dsp:txBody>
      <dsp:txXfrm>
        <a:off x="3078313" y="4775161"/>
        <a:ext cx="17650057" cy="2665206"/>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BC271D-0FFE-B439-92C8-E67FB23D12F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6D10EF9C-57DE-49D7-4A05-04B7358C32D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4B6AD2A-7545-D34A-A2CD-247F1EC33AE1}" type="datetimeFigureOut">
              <a:rPr lang="en-US" smtClean="0"/>
              <a:t>1/6/2025</a:t>
            </a:fld>
            <a:endParaRPr lang="en-US"/>
          </a:p>
        </p:txBody>
      </p:sp>
      <p:sp>
        <p:nvSpPr>
          <p:cNvPr id="4" name="Footer Placeholder 3">
            <a:extLst>
              <a:ext uri="{FF2B5EF4-FFF2-40B4-BE49-F238E27FC236}">
                <a16:creationId xmlns:a16="http://schemas.microsoft.com/office/drawing/2014/main" id="{82EBCF5A-2183-76FE-E8A5-2FA8F59C2C6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5B091F9-AC39-B4E4-A414-6DBDDD35817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2FEEBF2-E756-6F4F-88E2-D06259D02EEC}" type="slidenum">
              <a:rPr lang="en-US" smtClean="0"/>
              <a:t>‹#›</a:t>
            </a:fld>
            <a:endParaRPr lang="en-US"/>
          </a:p>
        </p:txBody>
      </p:sp>
    </p:spTree>
    <p:extLst>
      <p:ext uri="{BB962C8B-B14F-4D97-AF65-F5344CB8AC3E}">
        <p14:creationId xmlns:p14="http://schemas.microsoft.com/office/powerpoint/2010/main" val="14246917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7D9EBF-13BD-344F-9E39-1EEDB08C0167}" type="datetimeFigureOut">
              <a:rPr lang="en-US" smtClean="0"/>
              <a:t>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82559E-D660-4C4C-954F-F7EF8881957E}" type="slidenum">
              <a:rPr lang="en-US" smtClean="0"/>
              <a:t>‹#›</a:t>
            </a:fld>
            <a:endParaRPr lang="en-US"/>
          </a:p>
        </p:txBody>
      </p:sp>
    </p:spTree>
    <p:extLst>
      <p:ext uri="{BB962C8B-B14F-4D97-AF65-F5344CB8AC3E}">
        <p14:creationId xmlns:p14="http://schemas.microsoft.com/office/powerpoint/2010/main" val="649412329"/>
      </p:ext>
    </p:extLst>
  </p:cSld>
  <p:clrMap bg1="lt1" tx1="dk1" bg2="lt2" tx2="dk2" accent1="accent1" accent2="accent2" accent3="accent3" accent4="accent4" accent5="accent5" accent6="accent6" hlink="hlink" folHlink="folHlink"/>
  <p:notesStyle>
    <a:lvl1pPr marL="0" algn="l" defTabSz="914400" rtl="0" eaLnBrk="1" latinLnBrk="0" hangingPunct="1">
      <a:spcAft>
        <a:spcPts val="600"/>
      </a:spcAft>
      <a:defRPr sz="1200" kern="1200">
        <a:solidFill>
          <a:schemeClr val="tx1"/>
        </a:solidFill>
        <a:latin typeface="+mn-lt"/>
        <a:ea typeface="+mn-ea"/>
        <a:cs typeface="+mn-cs"/>
      </a:defRPr>
    </a:lvl1pPr>
    <a:lvl2pPr marL="176213" indent="-176213"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2pPr>
    <a:lvl3pPr marL="398463" indent="-222250" algn="l" defTabSz="914400" rtl="0" eaLnBrk="1" latinLnBrk="0" hangingPunct="1">
      <a:spcAft>
        <a:spcPts val="600"/>
      </a:spcAft>
      <a:buFont typeface="Arial" panose="020B0604020202020204" pitchFamily="34" charset="0"/>
      <a:buChar char="•"/>
      <a:defRPr sz="1200" kern="1200">
        <a:solidFill>
          <a:schemeClr val="tx1"/>
        </a:solidFill>
        <a:latin typeface="+mn-lt"/>
        <a:ea typeface="+mn-ea"/>
        <a:cs typeface="+mn-cs"/>
      </a:defRPr>
    </a:lvl3pPr>
    <a:lvl4pPr marL="1371600" algn="l" defTabSz="914400" rtl="0" eaLnBrk="1" latinLnBrk="0" hangingPunct="1">
      <a:spcAft>
        <a:spcPts val="600"/>
      </a:spcAft>
      <a:defRPr sz="1200" kern="1200">
        <a:solidFill>
          <a:schemeClr val="tx1"/>
        </a:solidFill>
        <a:latin typeface="+mn-lt"/>
        <a:ea typeface="+mn-ea"/>
        <a:cs typeface="+mn-cs"/>
      </a:defRPr>
    </a:lvl4pPr>
    <a:lvl5pPr marL="1828800" algn="l" defTabSz="914400" rtl="0" eaLnBrk="1" latinLnBrk="0" hangingPunct="1">
      <a:spcAft>
        <a:spcPts val="60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E82559E-D660-4C4C-954F-F7EF8881957E}" type="slidenum">
              <a:rPr lang="en-US" smtClean="0"/>
              <a:t>6</a:t>
            </a:fld>
            <a:endParaRPr lang="en-US"/>
          </a:p>
        </p:txBody>
      </p:sp>
    </p:spTree>
    <p:extLst>
      <p:ext uri="{BB962C8B-B14F-4D97-AF65-F5344CB8AC3E}">
        <p14:creationId xmlns:p14="http://schemas.microsoft.com/office/powerpoint/2010/main" val="148791653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4.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slideMaster" Target="../slideMasters/slideMaster1.xml"/><Relationship Id="rId1" Type="http://schemas.openxmlformats.org/officeDocument/2006/relationships/tags" Target="../tags/tag15.xml"/><Relationship Id="rId4" Type="http://schemas.openxmlformats.org/officeDocument/2006/relationships/image" Target="../media/image8.png"/></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6.xml"/></Relationships>
</file>

<file path=ppt/slideLayouts/_rels/slideLayout1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7.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8.xml"/></Relationships>
</file>

<file path=ppt/slideLayouts/_rels/slideLayout1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19.xml"/></Relationships>
</file>

<file path=ppt/slideLayouts/_rels/slideLayout1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0.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s>
</file>

<file path=ppt/slideLayouts/_rels/slideLayout2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2.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3.xml"/><Relationship Id="rId4"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24.xml"/><Relationship Id="rId4" Type="http://schemas.openxmlformats.org/officeDocument/2006/relationships/image" Target="../media/image5.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Master" Target="../slideMasters/slideMaster1.xml"/><Relationship Id="rId1" Type="http://schemas.openxmlformats.org/officeDocument/2006/relationships/tags" Target="../tags/tag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6.xml"/></Relationships>
</file>

<file path=ppt/slideLayouts/_rels/slideLayout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7.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8.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9.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0.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ags" Target="../tags/tag1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userDrawn="1">
  <p:cSld name="Title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2" name="Picture 1" descr="A black and white logo&#10;&#10;Description automatically generated with low confidence">
            <a:extLst>
              <a:ext uri="{FF2B5EF4-FFF2-40B4-BE49-F238E27FC236}">
                <a16:creationId xmlns:a16="http://schemas.microsoft.com/office/drawing/2014/main" id="{F9E81594-57B3-D645-A4E7-28AD8896C738}"/>
              </a:ext>
            </a:extLst>
          </p:cNvPr>
          <p:cNvPicPr>
            <a:picLocks noChangeAspect="1"/>
          </p:cNvPicPr>
          <p:nvPr userDrawn="1"/>
        </p:nvPicPr>
        <p:blipFill>
          <a:blip r:embed="rId4"/>
          <a:stretch>
            <a:fillRect/>
          </a:stretch>
        </p:blipFill>
        <p:spPr>
          <a:xfrm>
            <a:off x="14839674" y="6023610"/>
            <a:ext cx="6675120" cy="1668780"/>
          </a:xfrm>
          <a:prstGeom prst="rect">
            <a:avLst/>
          </a:prstGeom>
        </p:spPr>
      </p:pic>
      <p:sp>
        <p:nvSpPr>
          <p:cNvPr id="6" name="Text Placeholder 5">
            <a:extLst>
              <a:ext uri="{FF2B5EF4-FFF2-40B4-BE49-F238E27FC236}">
                <a16:creationId xmlns:a16="http://schemas.microsoft.com/office/drawing/2014/main" id="{5BD4B97D-D628-B6EC-7BE6-19D6932217F9}"/>
              </a:ext>
            </a:extLst>
          </p:cNvPr>
          <p:cNvSpPr>
            <a:spLocks noGrp="1"/>
          </p:cNvSpPr>
          <p:nvPr>
            <p:ph type="body" sz="quarter" idx="10" hasCustomPrompt="1"/>
          </p:nvPr>
        </p:nvSpPr>
        <p:spPr>
          <a:xfrm>
            <a:off x="13016752" y="9195641"/>
            <a:ext cx="10219765" cy="603750"/>
          </a:xfrm>
          <a:prstGeom prst="rect">
            <a:avLst/>
          </a:prstGeom>
        </p:spPr>
        <p:txBody>
          <a:bodyPr>
            <a:normAutofit/>
          </a:bodyPr>
          <a:lstStyle>
            <a:lvl1pPr marL="0" indent="0" algn="ctr">
              <a:buNone/>
              <a:defRPr sz="4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PRESENTATION TITLE HERE</a:t>
            </a:r>
          </a:p>
        </p:txBody>
      </p:sp>
      <p:sp>
        <p:nvSpPr>
          <p:cNvPr id="7" name="Text Placeholder 5">
            <a:extLst>
              <a:ext uri="{FF2B5EF4-FFF2-40B4-BE49-F238E27FC236}">
                <a16:creationId xmlns:a16="http://schemas.microsoft.com/office/drawing/2014/main" id="{98979B23-B2B7-5C3F-0876-6017B7A406A0}"/>
              </a:ext>
            </a:extLst>
          </p:cNvPr>
          <p:cNvSpPr>
            <a:spLocks noGrp="1"/>
          </p:cNvSpPr>
          <p:nvPr>
            <p:ph type="body" sz="quarter" idx="11" hasCustomPrompt="1"/>
          </p:nvPr>
        </p:nvSpPr>
        <p:spPr>
          <a:xfrm>
            <a:off x="13016752" y="9876957"/>
            <a:ext cx="10219765" cy="603750"/>
          </a:xfrm>
          <a:prstGeom prst="rect">
            <a:avLst/>
          </a:prstGeom>
        </p:spPr>
        <p:txBody>
          <a:bodyPr>
            <a:normAutofit/>
          </a:bodyPr>
          <a:lstStyle>
            <a:lvl1pPr marL="0" indent="0" algn="ctr">
              <a:buNone/>
              <a:defRPr sz="3600" b="0"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Subtitle Here</a:t>
            </a:r>
          </a:p>
        </p:txBody>
      </p:sp>
      <p:sp>
        <p:nvSpPr>
          <p:cNvPr id="8" name="Text Placeholder 5">
            <a:extLst>
              <a:ext uri="{FF2B5EF4-FFF2-40B4-BE49-F238E27FC236}">
                <a16:creationId xmlns:a16="http://schemas.microsoft.com/office/drawing/2014/main" id="{3F901E68-8F66-7113-054B-C42E292F0D1A}"/>
              </a:ext>
            </a:extLst>
          </p:cNvPr>
          <p:cNvSpPr>
            <a:spLocks noGrp="1"/>
          </p:cNvSpPr>
          <p:nvPr>
            <p:ph type="body" sz="quarter" idx="12" hasCustomPrompt="1"/>
          </p:nvPr>
        </p:nvSpPr>
        <p:spPr>
          <a:xfrm>
            <a:off x="13016752" y="10916863"/>
            <a:ext cx="10219765" cy="603750"/>
          </a:xfrm>
          <a:prstGeom prst="rect">
            <a:avLst/>
          </a:prstGeom>
        </p:spPr>
        <p:txBody>
          <a:bodyPr>
            <a:normAutofit/>
          </a:bodyPr>
          <a:lstStyle>
            <a:lvl1pPr marL="0" indent="0" algn="ctr">
              <a:buNone/>
              <a:defRPr sz="3000" b="1" i="0">
                <a:solidFill>
                  <a:schemeClr val="bg1"/>
                </a:solidFill>
                <a:latin typeface="Verdana" panose="020B0604030504040204" pitchFamily="34" charset="0"/>
                <a:ea typeface="Verdana" panose="020B0604030504040204" pitchFamily="34" charset="0"/>
                <a:cs typeface="Arial" panose="020B0604020202020204" pitchFamily="34" charset="0"/>
              </a:defRPr>
            </a:lvl1pPr>
          </a:lstStyle>
          <a:p>
            <a:pPr lvl="0"/>
            <a:r>
              <a:rPr lang="en-US"/>
              <a:t>00.00.22</a:t>
            </a:r>
          </a:p>
        </p:txBody>
      </p:sp>
    </p:spTree>
    <p:custDataLst>
      <p:tags r:id="rId1"/>
    </p:custDataLst>
    <p:extLst>
      <p:ext uri="{BB962C8B-B14F-4D97-AF65-F5344CB8AC3E}">
        <p14:creationId xmlns:p14="http://schemas.microsoft.com/office/powerpoint/2010/main" val="26131018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Top">
    <p:spTree>
      <p:nvGrpSpPr>
        <p:cNvPr id="1" name=""/>
        <p:cNvGrpSpPr/>
        <p:nvPr/>
      </p:nvGrpSpPr>
      <p:grpSpPr>
        <a:xfrm>
          <a:off x="0" y="0"/>
          <a:ext cx="0" cy="0"/>
          <a:chOff x="0" y="0"/>
          <a:chExt cx="0" cy="0"/>
        </a:xfrm>
      </p:grpSpPr>
      <p:sp>
        <p:nvSpPr>
          <p:cNvPr id="10" name="Text Placeholder 10">
            <a:extLst>
              <a:ext uri="{FF2B5EF4-FFF2-40B4-BE49-F238E27FC236}">
                <a16:creationId xmlns:a16="http://schemas.microsoft.com/office/drawing/2014/main" id="{E3FA8A86-EE20-AAA2-8D9E-FB113BC2239D}"/>
              </a:ext>
            </a:extLst>
          </p:cNvPr>
          <p:cNvSpPr>
            <a:spLocks noGrp="1"/>
          </p:cNvSpPr>
          <p:nvPr>
            <p:ph type="body" sz="quarter" idx="10" hasCustomPrompt="1"/>
          </p:nvPr>
        </p:nvSpPr>
        <p:spPr>
          <a:xfrm>
            <a:off x="218541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11" name="Content Placeholder 12">
            <a:extLst>
              <a:ext uri="{FF2B5EF4-FFF2-40B4-BE49-F238E27FC236}">
                <a16:creationId xmlns:a16="http://schemas.microsoft.com/office/drawing/2014/main" id="{C39BDABC-3ACD-E14A-A93A-BDE5A520E18A}"/>
              </a:ext>
            </a:extLst>
          </p:cNvPr>
          <p:cNvSpPr>
            <a:spLocks noGrp="1"/>
          </p:cNvSpPr>
          <p:nvPr>
            <p:ph sz="quarter" idx="11"/>
          </p:nvPr>
        </p:nvSpPr>
        <p:spPr>
          <a:xfrm>
            <a:off x="2185416" y="3003178"/>
            <a:ext cx="20728371" cy="888402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1CD2B8CD-78DA-4AFC-9FF1-D5704B7A8B6B}"/>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6454547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hree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3ECBAEA-5E93-1D64-5820-B99B2E869C66}"/>
              </a:ext>
            </a:extLst>
          </p:cNvPr>
          <p:cNvSpPr>
            <a:spLocks noGrp="1"/>
          </p:cNvSpPr>
          <p:nvPr>
            <p:ph type="body" sz="quarter" idx="10" hasCustomPrompt="1"/>
          </p:nvPr>
        </p:nvSpPr>
        <p:spPr>
          <a:xfrm>
            <a:off x="218541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789DFF24-9B42-3F18-3501-2E896A41CA07}"/>
              </a:ext>
            </a:extLst>
          </p:cNvPr>
          <p:cNvSpPr>
            <a:spLocks noGrp="1"/>
          </p:cNvSpPr>
          <p:nvPr>
            <p:ph sz="quarter" idx="11"/>
          </p:nvPr>
        </p:nvSpPr>
        <p:spPr>
          <a:xfrm>
            <a:off x="2185417" y="3003178"/>
            <a:ext cx="9828784" cy="8884022"/>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2">
            <a:extLst>
              <a:ext uri="{FF2B5EF4-FFF2-40B4-BE49-F238E27FC236}">
                <a16:creationId xmlns:a16="http://schemas.microsoft.com/office/drawing/2014/main" id="{B7E56D5E-FB25-C2EC-C139-2D4971D275EF}"/>
              </a:ext>
            </a:extLst>
          </p:cNvPr>
          <p:cNvSpPr>
            <a:spLocks noGrp="1"/>
          </p:cNvSpPr>
          <p:nvPr>
            <p:ph sz="quarter" idx="12"/>
          </p:nvPr>
        </p:nvSpPr>
        <p:spPr>
          <a:xfrm>
            <a:off x="13121640" y="3003177"/>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5EDC827B-5772-FD1B-6476-27B8B4303051}"/>
              </a:ext>
            </a:extLst>
          </p:cNvPr>
          <p:cNvSpPr>
            <a:spLocks noGrp="1"/>
          </p:cNvSpPr>
          <p:nvPr>
            <p:ph sz="quarter" idx="13"/>
          </p:nvPr>
        </p:nvSpPr>
        <p:spPr>
          <a:xfrm>
            <a:off x="13119350" y="7674790"/>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5">
            <a:extLst>
              <a:ext uri="{FF2B5EF4-FFF2-40B4-BE49-F238E27FC236}">
                <a16:creationId xmlns:a16="http://schemas.microsoft.com/office/drawing/2014/main" id="{273296DD-CCED-7F40-7E12-CBA7BC979DE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1125607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Four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E4D85576-19CE-7ABA-EC54-8248E048D626}"/>
              </a:ext>
            </a:extLst>
          </p:cNvPr>
          <p:cNvSpPr>
            <a:spLocks noGrp="1"/>
          </p:cNvSpPr>
          <p:nvPr>
            <p:ph type="body" sz="quarter" idx="10" hasCustomPrompt="1"/>
          </p:nvPr>
        </p:nvSpPr>
        <p:spPr>
          <a:xfrm>
            <a:off x="218541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12" name="Content Placeholder 12">
            <a:extLst>
              <a:ext uri="{FF2B5EF4-FFF2-40B4-BE49-F238E27FC236}">
                <a16:creationId xmlns:a16="http://schemas.microsoft.com/office/drawing/2014/main" id="{E8AA24D6-B9FF-D757-340E-EA5BE9AB9F58}"/>
              </a:ext>
            </a:extLst>
          </p:cNvPr>
          <p:cNvSpPr>
            <a:spLocks noGrp="1"/>
          </p:cNvSpPr>
          <p:nvPr>
            <p:ph sz="quarter" idx="12"/>
          </p:nvPr>
        </p:nvSpPr>
        <p:spPr>
          <a:xfrm>
            <a:off x="13121640" y="3003177"/>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12">
            <a:extLst>
              <a:ext uri="{FF2B5EF4-FFF2-40B4-BE49-F238E27FC236}">
                <a16:creationId xmlns:a16="http://schemas.microsoft.com/office/drawing/2014/main" id="{A597EAD4-71EF-7095-960B-285A913068BD}"/>
              </a:ext>
            </a:extLst>
          </p:cNvPr>
          <p:cNvSpPr>
            <a:spLocks noGrp="1"/>
          </p:cNvSpPr>
          <p:nvPr>
            <p:ph sz="quarter" idx="13"/>
          </p:nvPr>
        </p:nvSpPr>
        <p:spPr>
          <a:xfrm>
            <a:off x="13121640" y="7771120"/>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12">
            <a:extLst>
              <a:ext uri="{FF2B5EF4-FFF2-40B4-BE49-F238E27FC236}">
                <a16:creationId xmlns:a16="http://schemas.microsoft.com/office/drawing/2014/main" id="{236DF43D-A845-CB65-4FCA-825D993BDE30}"/>
              </a:ext>
            </a:extLst>
          </p:cNvPr>
          <p:cNvSpPr>
            <a:spLocks noGrp="1"/>
          </p:cNvSpPr>
          <p:nvPr>
            <p:ph sz="quarter" idx="14"/>
          </p:nvPr>
        </p:nvSpPr>
        <p:spPr>
          <a:xfrm>
            <a:off x="2185416" y="3003177"/>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2">
            <a:extLst>
              <a:ext uri="{FF2B5EF4-FFF2-40B4-BE49-F238E27FC236}">
                <a16:creationId xmlns:a16="http://schemas.microsoft.com/office/drawing/2014/main" id="{4C599EB6-1E37-6F99-B07C-FF6A768EE633}"/>
              </a:ext>
            </a:extLst>
          </p:cNvPr>
          <p:cNvSpPr>
            <a:spLocks noGrp="1"/>
          </p:cNvSpPr>
          <p:nvPr>
            <p:ph sz="quarter" idx="15"/>
          </p:nvPr>
        </p:nvSpPr>
        <p:spPr>
          <a:xfrm>
            <a:off x="2185416" y="7771120"/>
            <a:ext cx="9828784" cy="41160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lide Number Placeholder 5">
            <a:extLst>
              <a:ext uri="{FF2B5EF4-FFF2-40B4-BE49-F238E27FC236}">
                <a16:creationId xmlns:a16="http://schemas.microsoft.com/office/drawing/2014/main" id="{30CA1B8E-8E02-E0AE-0072-D45CEB1F6F93}"/>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1630737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BA99709-A28D-009C-4C73-6D1A58B7F76B}"/>
              </a:ext>
            </a:extLst>
          </p:cNvPr>
          <p:cNvPicPr>
            <a:picLocks noChangeAspect="1"/>
          </p:cNvPicPr>
          <p:nvPr userDrawn="1"/>
        </p:nvPicPr>
        <p:blipFill>
          <a:blip r:embed="rId3"/>
          <a:stretch>
            <a:fillRect/>
          </a:stretch>
        </p:blipFill>
        <p:spPr>
          <a:xfrm>
            <a:off x="0" y="0"/>
            <a:ext cx="914400" cy="13716000"/>
          </a:xfrm>
          <a:prstGeom prst="rect">
            <a:avLst/>
          </a:prstGeom>
        </p:spPr>
      </p:pic>
      <p:sp>
        <p:nvSpPr>
          <p:cNvPr id="7" name="Text Placeholder 10">
            <a:extLst>
              <a:ext uri="{FF2B5EF4-FFF2-40B4-BE49-F238E27FC236}">
                <a16:creationId xmlns:a16="http://schemas.microsoft.com/office/drawing/2014/main" id="{9094A76C-1751-947E-7B08-CB198853BBC8}"/>
              </a:ext>
            </a:extLst>
          </p:cNvPr>
          <p:cNvSpPr>
            <a:spLocks noGrp="1"/>
          </p:cNvSpPr>
          <p:nvPr>
            <p:ph type="body" sz="quarter" idx="10" hasCustomPrompt="1"/>
          </p:nvPr>
        </p:nvSpPr>
        <p:spPr>
          <a:xfrm>
            <a:off x="218541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6F36723F-E399-D908-E8D6-A8F5D29D7CCB}"/>
              </a:ext>
            </a:extLst>
          </p:cNvPr>
          <p:cNvSpPr>
            <a:spLocks noGrp="1"/>
          </p:cNvSpPr>
          <p:nvPr>
            <p:ph sz="quarter" idx="11"/>
          </p:nvPr>
        </p:nvSpPr>
        <p:spPr>
          <a:xfrm>
            <a:off x="2185417" y="4079920"/>
            <a:ext cx="9828784" cy="79977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4"/>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Content Placeholder 12">
            <a:extLst>
              <a:ext uri="{FF2B5EF4-FFF2-40B4-BE49-F238E27FC236}">
                <a16:creationId xmlns:a16="http://schemas.microsoft.com/office/drawing/2014/main" id="{4B63FBC7-9B87-35AF-E42C-6E9F08AA63F3}"/>
              </a:ext>
            </a:extLst>
          </p:cNvPr>
          <p:cNvSpPr>
            <a:spLocks noGrp="1"/>
          </p:cNvSpPr>
          <p:nvPr>
            <p:ph sz="quarter" idx="14"/>
          </p:nvPr>
        </p:nvSpPr>
        <p:spPr>
          <a:xfrm>
            <a:off x="13132459" y="4079920"/>
            <a:ext cx="9828784" cy="7997780"/>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4"/>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10">
            <a:extLst>
              <a:ext uri="{FF2B5EF4-FFF2-40B4-BE49-F238E27FC236}">
                <a16:creationId xmlns:a16="http://schemas.microsoft.com/office/drawing/2014/main" id="{F29872CD-E2B8-80CA-DB24-708E00812E92}"/>
              </a:ext>
            </a:extLst>
          </p:cNvPr>
          <p:cNvSpPr>
            <a:spLocks noGrp="1"/>
          </p:cNvSpPr>
          <p:nvPr>
            <p:ph type="body" sz="quarter" idx="13" hasCustomPrompt="1"/>
          </p:nvPr>
        </p:nvSpPr>
        <p:spPr>
          <a:xfrm>
            <a:off x="2185416" y="2981460"/>
            <a:ext cx="9828784" cy="907960"/>
          </a:xfrm>
          <a:prstGeom prst="rect">
            <a:avLst/>
          </a:prstGeom>
        </p:spPr>
        <p:txBody>
          <a:bodyPr>
            <a:normAutofit/>
          </a:bodyPr>
          <a:lstStyle>
            <a:lvl1pPr marL="0" indent="0">
              <a:spcBef>
                <a:spcPts val="0"/>
              </a:spcBef>
              <a:buNone/>
              <a:defRPr sz="4000" b="1" i="0">
                <a:solidFill>
                  <a:srgbClr val="515151"/>
                </a:solidFill>
                <a:latin typeface="+mn-lt"/>
                <a:cs typeface="Arial" panose="020B0604020202020204" pitchFamily="34" charset="0"/>
              </a:defRPr>
            </a:lvl1pPr>
          </a:lstStyle>
          <a:p>
            <a:pPr lvl="0"/>
            <a:r>
              <a:rPr lang="en-US"/>
              <a:t>Comparison Title Here</a:t>
            </a:r>
          </a:p>
        </p:txBody>
      </p:sp>
      <p:sp>
        <p:nvSpPr>
          <p:cNvPr id="17" name="Text Placeholder 10">
            <a:extLst>
              <a:ext uri="{FF2B5EF4-FFF2-40B4-BE49-F238E27FC236}">
                <a16:creationId xmlns:a16="http://schemas.microsoft.com/office/drawing/2014/main" id="{53485DB0-A5A6-C039-CEB6-570C57345DDF}"/>
              </a:ext>
            </a:extLst>
          </p:cNvPr>
          <p:cNvSpPr>
            <a:spLocks noGrp="1"/>
          </p:cNvSpPr>
          <p:nvPr>
            <p:ph type="body" sz="quarter" idx="15" hasCustomPrompt="1"/>
          </p:nvPr>
        </p:nvSpPr>
        <p:spPr>
          <a:xfrm>
            <a:off x="13132458" y="2981460"/>
            <a:ext cx="9828784" cy="907960"/>
          </a:xfrm>
          <a:prstGeom prst="rect">
            <a:avLst/>
          </a:prstGeom>
        </p:spPr>
        <p:txBody>
          <a:bodyPr>
            <a:normAutofit/>
          </a:bodyPr>
          <a:lstStyle>
            <a:lvl1pPr marL="0" indent="0">
              <a:spcBef>
                <a:spcPts val="0"/>
              </a:spcBef>
              <a:buNone/>
              <a:defRPr sz="4000" b="1" i="0">
                <a:solidFill>
                  <a:srgbClr val="5F5F5F"/>
                </a:solidFill>
                <a:latin typeface="+mn-lt"/>
                <a:cs typeface="Arial" panose="020B0604020202020204" pitchFamily="34" charset="0"/>
              </a:defRPr>
            </a:lvl1pPr>
          </a:lstStyle>
          <a:p>
            <a:pPr lvl="0"/>
            <a:r>
              <a:rPr lang="en-US"/>
              <a:t>Comparison Title Here</a:t>
            </a:r>
          </a:p>
        </p:txBody>
      </p:sp>
      <p:sp>
        <p:nvSpPr>
          <p:cNvPr id="12" name="Slide Number Placeholder 5">
            <a:extLst>
              <a:ext uri="{FF2B5EF4-FFF2-40B4-BE49-F238E27FC236}">
                <a16:creationId xmlns:a16="http://schemas.microsoft.com/office/drawing/2014/main" id="{2A0F6E42-3426-6F4B-D285-38B6FCF1010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08733460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CD85ECF-BC33-30AF-D7FB-A4FFF86D3A72}"/>
              </a:ext>
            </a:extLst>
          </p:cNvPr>
          <p:cNvSpPr>
            <a:spLocks noGrp="1"/>
          </p:cNvSpPr>
          <p:nvPr>
            <p:ph type="body" sz="quarter" idx="10" hasCustomPrompt="1"/>
          </p:nvPr>
        </p:nvSpPr>
        <p:spPr>
          <a:xfrm>
            <a:off x="219723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3" name="Slide Number Placeholder 5">
            <a:extLst>
              <a:ext uri="{FF2B5EF4-FFF2-40B4-BE49-F238E27FC236}">
                <a16:creationId xmlns:a16="http://schemas.microsoft.com/office/drawing/2014/main" id="{2EC6D7B7-5B32-8C10-1E5C-09E926FC64DD}"/>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353052237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help template">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FCD85ECF-BC33-30AF-D7FB-A4FFF86D3A72}"/>
              </a:ext>
            </a:extLst>
          </p:cNvPr>
          <p:cNvSpPr>
            <a:spLocks noGrp="1"/>
          </p:cNvSpPr>
          <p:nvPr>
            <p:ph type="body" sz="quarter" idx="10" hasCustomPrompt="1"/>
          </p:nvPr>
        </p:nvSpPr>
        <p:spPr>
          <a:xfrm>
            <a:off x="2197236" y="295556"/>
            <a:ext cx="20762718" cy="1076044"/>
          </a:xfrm>
          <a:prstGeom prst="rect">
            <a:avLst/>
          </a:prstGeom>
        </p:spPr>
        <p:txBody>
          <a:bodyPr>
            <a:noAutofit/>
          </a:bodyPr>
          <a:lstStyle>
            <a:lvl1pPr marL="0" indent="0">
              <a:spcBef>
                <a:spcPts val="0"/>
              </a:spcBef>
              <a:buNone/>
              <a:defRPr sz="6000" b="1" i="0">
                <a:solidFill>
                  <a:schemeClr val="tx2"/>
                </a:solidFill>
                <a:latin typeface="+mj-lt"/>
                <a:cs typeface="Arial" panose="020B0604020202020204" pitchFamily="34" charset="0"/>
              </a:defRPr>
            </a:lvl1pPr>
          </a:lstStyle>
          <a:p>
            <a:r>
              <a:rPr lang="en-US"/>
              <a:t>PowerPoint Template Tips</a:t>
            </a:r>
          </a:p>
        </p:txBody>
      </p:sp>
      <p:sp>
        <p:nvSpPr>
          <p:cNvPr id="4" name="Text Placeholder 10">
            <a:extLst>
              <a:ext uri="{FF2B5EF4-FFF2-40B4-BE49-F238E27FC236}">
                <a16:creationId xmlns:a16="http://schemas.microsoft.com/office/drawing/2014/main" id="{A490DCF3-16B4-3EDB-1D25-E6C021CFBF86}"/>
              </a:ext>
            </a:extLst>
          </p:cNvPr>
          <p:cNvSpPr>
            <a:spLocks noGrp="1"/>
          </p:cNvSpPr>
          <p:nvPr>
            <p:ph type="body" sz="quarter" idx="11" hasCustomPrompt="1"/>
          </p:nvPr>
        </p:nvSpPr>
        <p:spPr>
          <a:xfrm>
            <a:off x="2197236" y="1338084"/>
            <a:ext cx="20762718" cy="1076044"/>
          </a:xfrm>
          <a:prstGeom prst="rect">
            <a:avLst/>
          </a:prstGeom>
        </p:spPr>
        <p:txBody>
          <a:bodyPr>
            <a:noAutofit/>
          </a:bodyPr>
          <a:lstStyle>
            <a:lvl1pPr marL="0" indent="0">
              <a:spcBef>
                <a:spcPts val="0"/>
              </a:spcBef>
              <a:buNone/>
              <a:defRPr sz="2800" b="0" i="0">
                <a:solidFill>
                  <a:srgbClr val="030121"/>
                </a:solidFill>
                <a:latin typeface="+mj-lt"/>
                <a:cs typeface="Arial" panose="020B0604020202020204" pitchFamily="34" charset="0"/>
              </a:defRPr>
            </a:lvl1pPr>
          </a:lstStyle>
          <a:p>
            <a:r>
              <a:rPr lang="en-US"/>
              <a:t>This will not appear in presentation mode.</a:t>
            </a:r>
          </a:p>
        </p:txBody>
      </p:sp>
    </p:spTree>
    <p:custDataLst>
      <p:tags r:id="rId1"/>
    </p:custDataLst>
    <p:extLst>
      <p:ext uri="{BB962C8B-B14F-4D97-AF65-F5344CB8AC3E}">
        <p14:creationId xmlns:p14="http://schemas.microsoft.com/office/powerpoint/2010/main" val="39821920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fographic Examples">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2EC6D7B7-5B32-8C10-1E5C-09E926FC64DD}"/>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
        <p:nvSpPr>
          <p:cNvPr id="18" name="Freeform 44">
            <a:extLst>
              <a:ext uri="{FF2B5EF4-FFF2-40B4-BE49-F238E27FC236}">
                <a16:creationId xmlns:a16="http://schemas.microsoft.com/office/drawing/2014/main" id="{1BA47919-C49E-3743-2423-2FD5D0C1D5D1}"/>
              </a:ext>
            </a:extLst>
          </p:cNvPr>
          <p:cNvSpPr>
            <a:spLocks noGrp="1"/>
          </p:cNvSpPr>
          <p:nvPr>
            <p:ph type="pic" sz="quarter" idx="58"/>
          </p:nvPr>
        </p:nvSpPr>
        <p:spPr>
          <a:xfrm>
            <a:off x="2197236" y="4234074"/>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r>
              <a:rPr lang="en-US"/>
              <a:t>Click icon to add picture</a:t>
            </a:r>
          </a:p>
        </p:txBody>
      </p:sp>
      <p:sp>
        <p:nvSpPr>
          <p:cNvPr id="19" name="Freeform 44">
            <a:extLst>
              <a:ext uri="{FF2B5EF4-FFF2-40B4-BE49-F238E27FC236}">
                <a16:creationId xmlns:a16="http://schemas.microsoft.com/office/drawing/2014/main" id="{F77BA606-BD98-8D7C-9838-3FB5089DF516}"/>
              </a:ext>
            </a:extLst>
          </p:cNvPr>
          <p:cNvSpPr>
            <a:spLocks noGrp="1"/>
          </p:cNvSpPr>
          <p:nvPr>
            <p:ph type="pic" sz="quarter" idx="59"/>
          </p:nvPr>
        </p:nvSpPr>
        <p:spPr>
          <a:xfrm>
            <a:off x="8271464" y="4234074"/>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r>
              <a:rPr lang="en-US"/>
              <a:t>Click icon to add picture</a:t>
            </a:r>
          </a:p>
        </p:txBody>
      </p:sp>
      <p:sp>
        <p:nvSpPr>
          <p:cNvPr id="20" name="Freeform 44">
            <a:extLst>
              <a:ext uri="{FF2B5EF4-FFF2-40B4-BE49-F238E27FC236}">
                <a16:creationId xmlns:a16="http://schemas.microsoft.com/office/drawing/2014/main" id="{5146882B-0661-D882-F9C0-54F85D4071E0}"/>
              </a:ext>
            </a:extLst>
          </p:cNvPr>
          <p:cNvSpPr>
            <a:spLocks noGrp="1"/>
          </p:cNvSpPr>
          <p:nvPr>
            <p:ph type="pic" sz="quarter" idx="60"/>
          </p:nvPr>
        </p:nvSpPr>
        <p:spPr>
          <a:xfrm>
            <a:off x="8271464" y="8392417"/>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r>
              <a:rPr lang="en-US"/>
              <a:t>Click icon to add picture</a:t>
            </a:r>
          </a:p>
        </p:txBody>
      </p:sp>
      <p:sp>
        <p:nvSpPr>
          <p:cNvPr id="21" name="Freeform 44">
            <a:extLst>
              <a:ext uri="{FF2B5EF4-FFF2-40B4-BE49-F238E27FC236}">
                <a16:creationId xmlns:a16="http://schemas.microsoft.com/office/drawing/2014/main" id="{556F918E-469A-E691-810F-129503BC1639}"/>
              </a:ext>
            </a:extLst>
          </p:cNvPr>
          <p:cNvSpPr>
            <a:spLocks noGrp="1"/>
          </p:cNvSpPr>
          <p:nvPr>
            <p:ph type="pic" sz="quarter" idx="61"/>
          </p:nvPr>
        </p:nvSpPr>
        <p:spPr>
          <a:xfrm>
            <a:off x="2240778" y="8392417"/>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3175">
            <a:solidFill>
              <a:schemeClr val="bg1"/>
            </a:solidFill>
          </a:ln>
        </p:spPr>
        <p:txBody>
          <a:bodyPr wrap="square" anchor="ctr" anchorCtr="0">
            <a:noAutofit/>
          </a:bodyPr>
          <a:lstStyle>
            <a:lvl1pPr marL="0" indent="0">
              <a:buNone/>
              <a:defRPr>
                <a:noFill/>
              </a:defRPr>
            </a:lvl1pPr>
          </a:lstStyle>
          <a:p>
            <a:r>
              <a:rPr lang="en-US"/>
              <a:t>Click icon to add picture</a:t>
            </a:r>
          </a:p>
        </p:txBody>
      </p:sp>
      <p:sp>
        <p:nvSpPr>
          <p:cNvPr id="23" name="Text Placeholder 21">
            <a:extLst>
              <a:ext uri="{FF2B5EF4-FFF2-40B4-BE49-F238E27FC236}">
                <a16:creationId xmlns:a16="http://schemas.microsoft.com/office/drawing/2014/main" id="{D347E396-A5CD-0D67-460E-94A0C9D5914C}"/>
              </a:ext>
            </a:extLst>
          </p:cNvPr>
          <p:cNvSpPr>
            <a:spLocks noGrp="1"/>
          </p:cNvSpPr>
          <p:nvPr>
            <p:ph type="body" sz="quarter" idx="63" hasCustomPrompt="1"/>
          </p:nvPr>
        </p:nvSpPr>
        <p:spPr>
          <a:xfrm>
            <a:off x="3592596" y="4007562"/>
            <a:ext cx="3644863" cy="1667778"/>
          </a:xfrm>
          <a:prstGeom prst="rect">
            <a:avLst/>
          </a:prstGeom>
        </p:spPr>
        <p:txBody>
          <a:bodyPr>
            <a:noAutofit/>
          </a:bodyPr>
          <a:lstStyle>
            <a:lvl1pPr marL="0" indent="0">
              <a:buNone/>
              <a:defRPr sz="9600" b="1"/>
            </a:lvl1pPr>
          </a:lstStyle>
          <a:p>
            <a:pPr lvl="0"/>
            <a:r>
              <a:rPr lang="en-US"/>
              <a:t>Text</a:t>
            </a:r>
          </a:p>
        </p:txBody>
      </p:sp>
      <p:sp>
        <p:nvSpPr>
          <p:cNvPr id="24" name="Text Placeholder 21">
            <a:extLst>
              <a:ext uri="{FF2B5EF4-FFF2-40B4-BE49-F238E27FC236}">
                <a16:creationId xmlns:a16="http://schemas.microsoft.com/office/drawing/2014/main" id="{C8F6A0F2-90E1-92A4-5EC4-D1902573DAE2}"/>
              </a:ext>
            </a:extLst>
          </p:cNvPr>
          <p:cNvSpPr>
            <a:spLocks noGrp="1"/>
          </p:cNvSpPr>
          <p:nvPr>
            <p:ph type="body" sz="quarter" idx="64" hasCustomPrompt="1"/>
          </p:nvPr>
        </p:nvSpPr>
        <p:spPr>
          <a:xfrm>
            <a:off x="9797453" y="4007562"/>
            <a:ext cx="3644863" cy="1667778"/>
          </a:xfrm>
          <a:prstGeom prst="rect">
            <a:avLst/>
          </a:prstGeom>
        </p:spPr>
        <p:txBody>
          <a:bodyPr>
            <a:noAutofit/>
          </a:bodyPr>
          <a:lstStyle>
            <a:lvl1pPr marL="0" indent="0">
              <a:buNone/>
              <a:defRPr sz="9600" b="1"/>
            </a:lvl1pPr>
          </a:lstStyle>
          <a:p>
            <a:pPr lvl="0"/>
            <a:r>
              <a:rPr lang="en-US"/>
              <a:t>Text</a:t>
            </a:r>
          </a:p>
        </p:txBody>
      </p:sp>
      <p:sp>
        <p:nvSpPr>
          <p:cNvPr id="25" name="Text Placeholder 21">
            <a:extLst>
              <a:ext uri="{FF2B5EF4-FFF2-40B4-BE49-F238E27FC236}">
                <a16:creationId xmlns:a16="http://schemas.microsoft.com/office/drawing/2014/main" id="{02938537-1DBF-16F1-337A-934B7A99920A}"/>
              </a:ext>
            </a:extLst>
          </p:cNvPr>
          <p:cNvSpPr>
            <a:spLocks noGrp="1"/>
          </p:cNvSpPr>
          <p:nvPr>
            <p:ph type="body" sz="quarter" idx="65" hasCustomPrompt="1"/>
          </p:nvPr>
        </p:nvSpPr>
        <p:spPr>
          <a:xfrm>
            <a:off x="3592596" y="8165905"/>
            <a:ext cx="3644863" cy="1667778"/>
          </a:xfrm>
          <a:prstGeom prst="rect">
            <a:avLst/>
          </a:prstGeom>
        </p:spPr>
        <p:txBody>
          <a:bodyPr>
            <a:noAutofit/>
          </a:bodyPr>
          <a:lstStyle>
            <a:lvl1pPr marL="0" indent="0">
              <a:buNone/>
              <a:defRPr sz="9600" b="1"/>
            </a:lvl1pPr>
          </a:lstStyle>
          <a:p>
            <a:pPr lvl="0"/>
            <a:r>
              <a:rPr lang="en-US"/>
              <a:t>Text</a:t>
            </a:r>
          </a:p>
        </p:txBody>
      </p:sp>
      <p:sp>
        <p:nvSpPr>
          <p:cNvPr id="26" name="Text Placeholder 21">
            <a:extLst>
              <a:ext uri="{FF2B5EF4-FFF2-40B4-BE49-F238E27FC236}">
                <a16:creationId xmlns:a16="http://schemas.microsoft.com/office/drawing/2014/main" id="{C0901817-B40C-C3EA-8A2A-50961554F7C2}"/>
              </a:ext>
            </a:extLst>
          </p:cNvPr>
          <p:cNvSpPr>
            <a:spLocks noGrp="1"/>
          </p:cNvSpPr>
          <p:nvPr>
            <p:ph type="body" sz="quarter" idx="66" hasCustomPrompt="1"/>
          </p:nvPr>
        </p:nvSpPr>
        <p:spPr>
          <a:xfrm>
            <a:off x="9797453" y="8165905"/>
            <a:ext cx="3644863" cy="1667778"/>
          </a:xfrm>
          <a:prstGeom prst="rect">
            <a:avLst/>
          </a:prstGeom>
        </p:spPr>
        <p:txBody>
          <a:bodyPr>
            <a:noAutofit/>
          </a:bodyPr>
          <a:lstStyle>
            <a:lvl1pPr marL="0" indent="0">
              <a:buNone/>
              <a:defRPr sz="9600" b="1"/>
            </a:lvl1pPr>
          </a:lstStyle>
          <a:p>
            <a:pPr lvl="0"/>
            <a:r>
              <a:rPr lang="en-US"/>
              <a:t>Text</a:t>
            </a:r>
          </a:p>
        </p:txBody>
      </p:sp>
      <p:sp>
        <p:nvSpPr>
          <p:cNvPr id="28" name="Text Placeholder 27">
            <a:extLst>
              <a:ext uri="{FF2B5EF4-FFF2-40B4-BE49-F238E27FC236}">
                <a16:creationId xmlns:a16="http://schemas.microsoft.com/office/drawing/2014/main" id="{B1DC9400-AF01-C77D-7779-9811EBD594D4}"/>
              </a:ext>
            </a:extLst>
          </p:cNvPr>
          <p:cNvSpPr>
            <a:spLocks noGrp="1"/>
          </p:cNvSpPr>
          <p:nvPr>
            <p:ph type="body" sz="quarter" idx="67" hasCustomPrompt="1"/>
          </p:nvPr>
        </p:nvSpPr>
        <p:spPr>
          <a:xfrm>
            <a:off x="3599764" y="5540851"/>
            <a:ext cx="4191138" cy="1076044"/>
          </a:xfrm>
          <a:prstGeom prst="rect">
            <a:avLst/>
          </a:prstGeom>
        </p:spPr>
        <p:txBody>
          <a:bodyPr>
            <a:noAutofit/>
          </a:bodyPr>
          <a:lstStyle>
            <a:lvl1pPr marL="0" indent="0">
              <a:buNone/>
              <a:defRPr sz="240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US"/>
              <a:t>Text styles</a:t>
            </a:r>
          </a:p>
        </p:txBody>
      </p:sp>
      <p:sp>
        <p:nvSpPr>
          <p:cNvPr id="29" name="Text Placeholder 27">
            <a:extLst>
              <a:ext uri="{FF2B5EF4-FFF2-40B4-BE49-F238E27FC236}">
                <a16:creationId xmlns:a16="http://schemas.microsoft.com/office/drawing/2014/main" id="{790D0C4B-43C1-EDE4-B345-B923A2B70481}"/>
              </a:ext>
            </a:extLst>
          </p:cNvPr>
          <p:cNvSpPr>
            <a:spLocks noGrp="1"/>
          </p:cNvSpPr>
          <p:nvPr>
            <p:ph type="body" sz="quarter" idx="68" hasCustomPrompt="1"/>
          </p:nvPr>
        </p:nvSpPr>
        <p:spPr>
          <a:xfrm>
            <a:off x="8824907" y="5540851"/>
            <a:ext cx="4617409" cy="1076044"/>
          </a:xfrm>
          <a:prstGeom prst="rect">
            <a:avLst/>
          </a:prstGeom>
        </p:spPr>
        <p:txBody>
          <a:bodyPr>
            <a:noAutofit/>
          </a:bodyPr>
          <a:lstStyle>
            <a:lvl1pPr marL="0" indent="0" algn="ctr">
              <a:buNone/>
              <a:defRPr sz="240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US"/>
              <a:t>Text styles</a:t>
            </a:r>
          </a:p>
        </p:txBody>
      </p:sp>
      <p:sp>
        <p:nvSpPr>
          <p:cNvPr id="30" name="Text Placeholder 27">
            <a:extLst>
              <a:ext uri="{FF2B5EF4-FFF2-40B4-BE49-F238E27FC236}">
                <a16:creationId xmlns:a16="http://schemas.microsoft.com/office/drawing/2014/main" id="{C112224A-ED57-9D46-3EFC-A2A52F2D03F7}"/>
              </a:ext>
            </a:extLst>
          </p:cNvPr>
          <p:cNvSpPr>
            <a:spLocks noGrp="1"/>
          </p:cNvSpPr>
          <p:nvPr>
            <p:ph type="body" sz="quarter" idx="69" hasCustomPrompt="1"/>
          </p:nvPr>
        </p:nvSpPr>
        <p:spPr>
          <a:xfrm>
            <a:off x="2620050" y="9786279"/>
            <a:ext cx="4617409" cy="1076044"/>
          </a:xfrm>
          <a:prstGeom prst="rect">
            <a:avLst/>
          </a:prstGeom>
        </p:spPr>
        <p:txBody>
          <a:bodyPr>
            <a:noAutofit/>
          </a:bodyPr>
          <a:lstStyle>
            <a:lvl1pPr marL="0" indent="0" algn="ctr">
              <a:buNone/>
              <a:defRPr sz="240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US"/>
              <a:t>Text styles</a:t>
            </a:r>
          </a:p>
        </p:txBody>
      </p:sp>
      <p:sp>
        <p:nvSpPr>
          <p:cNvPr id="31" name="Text Placeholder 27">
            <a:extLst>
              <a:ext uri="{FF2B5EF4-FFF2-40B4-BE49-F238E27FC236}">
                <a16:creationId xmlns:a16="http://schemas.microsoft.com/office/drawing/2014/main" id="{2FEC73C5-339C-6D19-2BBB-BE39D58AD4BA}"/>
              </a:ext>
            </a:extLst>
          </p:cNvPr>
          <p:cNvSpPr>
            <a:spLocks noGrp="1"/>
          </p:cNvSpPr>
          <p:nvPr>
            <p:ph type="body" sz="quarter" idx="70" hasCustomPrompt="1"/>
          </p:nvPr>
        </p:nvSpPr>
        <p:spPr>
          <a:xfrm>
            <a:off x="8271465" y="7217253"/>
            <a:ext cx="5170852" cy="1076044"/>
          </a:xfrm>
          <a:prstGeom prst="rect">
            <a:avLst/>
          </a:prstGeom>
        </p:spPr>
        <p:txBody>
          <a:bodyPr anchor="b">
            <a:noAutofit/>
          </a:bodyPr>
          <a:lstStyle>
            <a:lvl1pPr marL="0" indent="0" algn="ctr">
              <a:buNone/>
              <a:defRPr sz="240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US"/>
              <a:t>Text styles</a:t>
            </a:r>
          </a:p>
        </p:txBody>
      </p:sp>
      <p:sp>
        <p:nvSpPr>
          <p:cNvPr id="32" name="Text Placeholder 27">
            <a:extLst>
              <a:ext uri="{FF2B5EF4-FFF2-40B4-BE49-F238E27FC236}">
                <a16:creationId xmlns:a16="http://schemas.microsoft.com/office/drawing/2014/main" id="{C316930F-F1DD-9E2A-4498-F714B7B55B0F}"/>
              </a:ext>
            </a:extLst>
          </p:cNvPr>
          <p:cNvSpPr>
            <a:spLocks noGrp="1"/>
          </p:cNvSpPr>
          <p:nvPr>
            <p:ph type="body" sz="quarter" idx="71" hasCustomPrompt="1"/>
          </p:nvPr>
        </p:nvSpPr>
        <p:spPr>
          <a:xfrm>
            <a:off x="9797453" y="9590334"/>
            <a:ext cx="3644863" cy="1076044"/>
          </a:xfrm>
          <a:prstGeom prst="rect">
            <a:avLst/>
          </a:prstGeom>
        </p:spPr>
        <p:txBody>
          <a:bodyPr>
            <a:noAutofit/>
          </a:bodyPr>
          <a:lstStyle>
            <a:lvl1pPr marL="0" indent="0" algn="ctr">
              <a:buNone/>
              <a:defRPr sz="2400" b="0"/>
            </a:lvl1pPr>
            <a:lvl2pPr marL="914400" indent="0">
              <a:buNone/>
              <a:defRPr sz="3200"/>
            </a:lvl2pPr>
            <a:lvl3pPr marL="1828800" indent="0">
              <a:buNone/>
              <a:defRPr sz="3200"/>
            </a:lvl3pPr>
            <a:lvl4pPr marL="2743200" indent="0">
              <a:buNone/>
              <a:defRPr sz="3200"/>
            </a:lvl4pPr>
            <a:lvl5pPr marL="3657600" indent="0">
              <a:buNone/>
              <a:defRPr sz="3200"/>
            </a:lvl5pPr>
          </a:lstStyle>
          <a:p>
            <a:pPr lvl="0"/>
            <a:r>
              <a:rPr lang="en-US"/>
              <a:t>Text styles</a:t>
            </a:r>
          </a:p>
        </p:txBody>
      </p:sp>
      <p:sp>
        <p:nvSpPr>
          <p:cNvPr id="33" name="Text Placeholder 10">
            <a:extLst>
              <a:ext uri="{FF2B5EF4-FFF2-40B4-BE49-F238E27FC236}">
                <a16:creationId xmlns:a16="http://schemas.microsoft.com/office/drawing/2014/main" id="{C57645C3-F0E7-22F0-583B-E808818A05A6}"/>
              </a:ext>
            </a:extLst>
          </p:cNvPr>
          <p:cNvSpPr>
            <a:spLocks noGrp="1"/>
          </p:cNvSpPr>
          <p:nvPr>
            <p:ph type="body" sz="quarter" idx="72" hasCustomPrompt="1"/>
          </p:nvPr>
        </p:nvSpPr>
        <p:spPr>
          <a:xfrm>
            <a:off x="219723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Tree>
    <p:custDataLst>
      <p:tags r:id="rId1"/>
    </p:custDataLst>
    <p:extLst>
      <p:ext uri="{BB962C8B-B14F-4D97-AF65-F5344CB8AC3E}">
        <p14:creationId xmlns:p14="http://schemas.microsoft.com/office/powerpoint/2010/main" val="1473374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Icons">
    <p:spTree>
      <p:nvGrpSpPr>
        <p:cNvPr id="1" name=""/>
        <p:cNvGrpSpPr/>
        <p:nvPr/>
      </p:nvGrpSpPr>
      <p:grpSpPr>
        <a:xfrm>
          <a:off x="0" y="0"/>
          <a:ext cx="0" cy="0"/>
          <a:chOff x="0" y="0"/>
          <a:chExt cx="0" cy="0"/>
        </a:xfrm>
      </p:grpSpPr>
      <p:sp>
        <p:nvSpPr>
          <p:cNvPr id="56" name="Text Placeholder 10">
            <a:extLst>
              <a:ext uri="{FF2B5EF4-FFF2-40B4-BE49-F238E27FC236}">
                <a16:creationId xmlns:a16="http://schemas.microsoft.com/office/drawing/2014/main" id="{04C6303C-861E-3565-9EB0-4CB9A9E7EDCD}"/>
              </a:ext>
            </a:extLst>
          </p:cNvPr>
          <p:cNvSpPr>
            <a:spLocks noGrp="1"/>
          </p:cNvSpPr>
          <p:nvPr>
            <p:ph type="body" sz="quarter" idx="11" hasCustomPrompt="1"/>
          </p:nvPr>
        </p:nvSpPr>
        <p:spPr>
          <a:xfrm>
            <a:off x="2197237" y="2342426"/>
            <a:ext cx="20762718" cy="1076044"/>
          </a:xfrm>
          <a:prstGeom prst="rect">
            <a:avLst/>
          </a:prstGeom>
        </p:spPr>
        <p:txBody>
          <a:bodyPr>
            <a:noAutofit/>
          </a:bodyPr>
          <a:lstStyle>
            <a:lvl1pPr marL="0" indent="0">
              <a:spcBef>
                <a:spcPts val="0"/>
              </a:spcBef>
              <a:buNone/>
              <a:defRPr sz="2800" b="0" i="0">
                <a:solidFill>
                  <a:srgbClr val="030121"/>
                </a:solidFill>
                <a:latin typeface="+mj-lt"/>
                <a:cs typeface="Arial" panose="020B0604020202020204" pitchFamily="34" charset="0"/>
              </a:defRPr>
            </a:lvl1pPr>
          </a:lstStyle>
          <a:p>
            <a:r>
              <a:rPr lang="en-US"/>
              <a:t>This will not appear in presentation mode.</a:t>
            </a:r>
          </a:p>
        </p:txBody>
      </p:sp>
      <p:sp>
        <p:nvSpPr>
          <p:cNvPr id="2" name="Text Placeholder 10">
            <a:extLst>
              <a:ext uri="{FF2B5EF4-FFF2-40B4-BE49-F238E27FC236}">
                <a16:creationId xmlns:a16="http://schemas.microsoft.com/office/drawing/2014/main" id="{7FED318A-2A8A-FC7B-C938-C8358895352D}"/>
              </a:ext>
            </a:extLst>
          </p:cNvPr>
          <p:cNvSpPr>
            <a:spLocks noGrp="1"/>
          </p:cNvSpPr>
          <p:nvPr>
            <p:ph type="body" sz="quarter" idx="72" hasCustomPrompt="1"/>
          </p:nvPr>
        </p:nvSpPr>
        <p:spPr>
          <a:xfrm>
            <a:off x="2197236" y="1371600"/>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Tree>
    <p:custDataLst>
      <p:tags r:id="rId1"/>
    </p:custDataLst>
    <p:extLst>
      <p:ext uri="{BB962C8B-B14F-4D97-AF65-F5344CB8AC3E}">
        <p14:creationId xmlns:p14="http://schemas.microsoft.com/office/powerpoint/2010/main" val="230948179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Blank-Logo">
    <p:spTree>
      <p:nvGrpSpPr>
        <p:cNvPr id="1" name=""/>
        <p:cNvGrpSpPr/>
        <p:nvPr/>
      </p:nvGrpSpPr>
      <p:grpSpPr>
        <a:xfrm>
          <a:off x="0" y="0"/>
          <a:ext cx="0" cy="0"/>
          <a:chOff x="0" y="0"/>
          <a:chExt cx="0" cy="0"/>
        </a:xfrm>
      </p:grpSpPr>
      <p:sp>
        <p:nvSpPr>
          <p:cNvPr id="9" name="Slide Number Placeholder 5">
            <a:extLst>
              <a:ext uri="{FF2B5EF4-FFF2-40B4-BE49-F238E27FC236}">
                <a16:creationId xmlns:a16="http://schemas.microsoft.com/office/drawing/2014/main" id="{8DC3EAAF-229E-B7F9-07DA-E66A3BE208EC}"/>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44739026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No Logo">
    <p:spTree>
      <p:nvGrpSpPr>
        <p:cNvPr id="1" name=""/>
        <p:cNvGrpSpPr/>
        <p:nvPr/>
      </p:nvGrpSpPr>
      <p:grpSpPr>
        <a:xfrm>
          <a:off x="0" y="0"/>
          <a:ext cx="0" cy="0"/>
          <a:chOff x="0" y="0"/>
          <a:chExt cx="0" cy="0"/>
        </a:xfrm>
      </p:grpSpPr>
      <p:sp>
        <p:nvSpPr>
          <p:cNvPr id="3" name="Slide Number Placeholder 5">
            <a:extLst>
              <a:ext uri="{FF2B5EF4-FFF2-40B4-BE49-F238E27FC236}">
                <a16:creationId xmlns:a16="http://schemas.microsoft.com/office/drawing/2014/main" id="{53594D39-69A0-6553-72B9-6B45316139BE}"/>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1" i="1">
                <a:solidFill>
                  <a:schemeClr val="tx2"/>
                </a:solidFill>
              </a:defRPr>
            </a:lvl1pPr>
          </a:lstStyle>
          <a:p>
            <a:fld id="{48F63A3B-78C7-47BE-AE5E-E10140E04643}" type="slidenum">
              <a:rPr lang="en-US" smtClean="0"/>
              <a:pPr/>
              <a:t>‹#›</a:t>
            </a:fld>
            <a:endParaRPr lang="en-US"/>
          </a:p>
        </p:txBody>
      </p:sp>
      <p:sp>
        <p:nvSpPr>
          <p:cNvPr id="2" name="Rectangle 1">
            <a:extLst>
              <a:ext uri="{FF2B5EF4-FFF2-40B4-BE49-F238E27FC236}">
                <a16:creationId xmlns:a16="http://schemas.microsoft.com/office/drawing/2014/main" id="{A7E6DFF3-C9D1-BC02-F93D-494D32736756}"/>
              </a:ext>
            </a:extLst>
          </p:cNvPr>
          <p:cNvSpPr/>
          <p:nvPr userDrawn="1"/>
        </p:nvSpPr>
        <p:spPr>
          <a:xfrm>
            <a:off x="14151429" y="11168743"/>
            <a:ext cx="10235746" cy="254725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2770909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Section Divider">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1FD2CCC-2C03-FEA1-A38F-9D26BEF3107A}"/>
              </a:ext>
            </a:extLst>
          </p:cNvPr>
          <p:cNvSpPr/>
          <p:nvPr userDrawn="1"/>
        </p:nvSpPr>
        <p:spPr>
          <a:xfrm>
            <a:off x="0" y="5084064"/>
            <a:ext cx="24387048" cy="35478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E508BDE0-3447-0B61-3E76-7828AFB50E63}"/>
              </a:ext>
            </a:extLst>
          </p:cNvPr>
          <p:cNvSpPr>
            <a:spLocks noGrp="1"/>
          </p:cNvSpPr>
          <p:nvPr>
            <p:ph type="title" hasCustomPrompt="1"/>
          </p:nvPr>
        </p:nvSpPr>
        <p:spPr>
          <a:xfrm>
            <a:off x="1676555" y="5532437"/>
            <a:ext cx="21033938" cy="2651126"/>
          </a:xfrm>
        </p:spPr>
        <p:txBody>
          <a:bodyPr>
            <a:normAutofit/>
          </a:bodyPr>
          <a:lstStyle>
            <a:lvl1pPr algn="ctr">
              <a:defRPr sz="7200" b="1" i="0">
                <a:solidFill>
                  <a:srgbClr val="5C0E3D"/>
                </a:solidFill>
                <a:latin typeface="Verdana" panose="020B0604030504040204" pitchFamily="34" charset="0"/>
                <a:ea typeface="Verdana" panose="020B0604030504040204" pitchFamily="34" charset="0"/>
                <a:cs typeface="Arial" panose="020B0604020202020204" pitchFamily="34" charset="0"/>
              </a:defRPr>
            </a:lvl1pPr>
          </a:lstStyle>
          <a:p>
            <a:r>
              <a:rPr lang="en-US"/>
              <a:t>Divider Title Here</a:t>
            </a:r>
          </a:p>
        </p:txBody>
      </p:sp>
    </p:spTree>
    <p:custDataLst>
      <p:tags r:id="rId1"/>
    </p:custDataLst>
    <p:extLst>
      <p:ext uri="{BB962C8B-B14F-4D97-AF65-F5344CB8AC3E}">
        <p14:creationId xmlns:p14="http://schemas.microsoft.com/office/powerpoint/2010/main" val="102291146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Empty Slide">
    <p:spTree>
      <p:nvGrpSpPr>
        <p:cNvPr id="1" name=""/>
        <p:cNvGrpSpPr/>
        <p:nvPr/>
      </p:nvGrpSpPr>
      <p:grpSpPr>
        <a:xfrm>
          <a:off x="0" y="0"/>
          <a:ext cx="0" cy="0"/>
          <a:chOff x="0" y="0"/>
          <a:chExt cx="0" cy="0"/>
        </a:xfrm>
      </p:grpSpPr>
    </p:spTree>
    <p:custDataLst>
      <p:tags r:id="rId1"/>
    </p:custDataLst>
    <p:extLst>
      <p:ext uri="{BB962C8B-B14F-4D97-AF65-F5344CB8AC3E}">
        <p14:creationId xmlns:p14="http://schemas.microsoft.com/office/powerpoint/2010/main" val="150436386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C0F23DC3-4361-D011-9818-FDF58FFA9299}"/>
              </a:ext>
            </a:extLst>
          </p:cNvPr>
          <p:cNvPicPr>
            <a:picLocks noChangeAspect="1"/>
          </p:cNvPicPr>
          <p:nvPr userDrawn="1"/>
        </p:nvPicPr>
        <p:blipFill>
          <a:blip r:embed="rId4"/>
          <a:stretch>
            <a:fillRect/>
          </a:stretch>
        </p:blipFill>
        <p:spPr>
          <a:xfrm>
            <a:off x="17841666" y="8025065"/>
            <a:ext cx="5432402" cy="1358101"/>
          </a:xfrm>
          <a:prstGeom prst="rect">
            <a:avLst/>
          </a:prstGeom>
        </p:spPr>
      </p:pic>
    </p:spTree>
    <p:custDataLst>
      <p:tags r:id="rId1"/>
    </p:custDataLst>
    <p:extLst>
      <p:ext uri="{BB962C8B-B14F-4D97-AF65-F5344CB8AC3E}">
        <p14:creationId xmlns:p14="http://schemas.microsoft.com/office/powerpoint/2010/main" val="336099793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End Slide-Text">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6" name="Picture 5" descr="A black and white logo&#10;&#10;Description automatically generated with low confidence">
            <a:extLst>
              <a:ext uri="{FF2B5EF4-FFF2-40B4-BE49-F238E27FC236}">
                <a16:creationId xmlns:a16="http://schemas.microsoft.com/office/drawing/2014/main" id="{91E1E38F-5A19-D1D2-98B9-EF01F8ED1433}"/>
              </a:ext>
            </a:extLst>
          </p:cNvPr>
          <p:cNvPicPr>
            <a:picLocks noChangeAspect="1"/>
          </p:cNvPicPr>
          <p:nvPr userDrawn="1"/>
        </p:nvPicPr>
        <p:blipFill>
          <a:blip r:embed="rId4"/>
          <a:stretch>
            <a:fillRect/>
          </a:stretch>
        </p:blipFill>
        <p:spPr>
          <a:xfrm>
            <a:off x="17841666" y="8025065"/>
            <a:ext cx="5432402" cy="1358101"/>
          </a:xfrm>
          <a:prstGeom prst="rect">
            <a:avLst/>
          </a:prstGeom>
        </p:spPr>
      </p:pic>
      <p:sp>
        <p:nvSpPr>
          <p:cNvPr id="8" name="Text Placeholder 7">
            <a:extLst>
              <a:ext uri="{FF2B5EF4-FFF2-40B4-BE49-F238E27FC236}">
                <a16:creationId xmlns:a16="http://schemas.microsoft.com/office/drawing/2014/main" id="{AB2A7563-518B-1DD8-01D3-818992A64106}"/>
              </a:ext>
            </a:extLst>
          </p:cNvPr>
          <p:cNvSpPr>
            <a:spLocks noGrp="1"/>
          </p:cNvSpPr>
          <p:nvPr>
            <p:ph type="body" sz="quarter" idx="10" hasCustomPrompt="1"/>
          </p:nvPr>
        </p:nvSpPr>
        <p:spPr>
          <a:xfrm>
            <a:off x="2294626" y="7144256"/>
            <a:ext cx="9898961" cy="1819862"/>
          </a:xfrm>
          <a:prstGeom prst="rect">
            <a:avLst/>
          </a:prstGeom>
        </p:spPr>
        <p:txBody>
          <a:bodyPr anchor="t">
            <a:normAutofit/>
          </a:bodyPr>
          <a:lstStyle>
            <a:lvl1pPr marL="0" indent="0" algn="l">
              <a:buNone/>
              <a:defRPr sz="3600" b="1" i="0">
                <a:solidFill>
                  <a:schemeClr val="bg1"/>
                </a:solidFill>
                <a:latin typeface="+mj-lt"/>
                <a:cs typeface="Arial" panose="020B0604020202020204" pitchFamily="34" charset="0"/>
              </a:defRPr>
            </a:lvl1pPr>
          </a:lstStyle>
          <a:p>
            <a:pPr lvl="0"/>
            <a:r>
              <a:rPr lang="en-US"/>
              <a:t>Name</a:t>
            </a:r>
          </a:p>
          <a:p>
            <a:pPr lvl="0"/>
            <a:r>
              <a:rPr lang="en-US"/>
              <a:t>Title</a:t>
            </a:r>
          </a:p>
        </p:txBody>
      </p:sp>
      <p:sp>
        <p:nvSpPr>
          <p:cNvPr id="2" name="Text Placeholder 7">
            <a:extLst>
              <a:ext uri="{FF2B5EF4-FFF2-40B4-BE49-F238E27FC236}">
                <a16:creationId xmlns:a16="http://schemas.microsoft.com/office/drawing/2014/main" id="{A7856935-A191-3430-4701-C49E3DBB591C}"/>
              </a:ext>
            </a:extLst>
          </p:cNvPr>
          <p:cNvSpPr>
            <a:spLocks noGrp="1"/>
          </p:cNvSpPr>
          <p:nvPr>
            <p:ph type="body" sz="quarter" idx="11" hasCustomPrompt="1"/>
          </p:nvPr>
        </p:nvSpPr>
        <p:spPr>
          <a:xfrm>
            <a:off x="2294626" y="8964118"/>
            <a:ext cx="9898961" cy="1479738"/>
          </a:xfrm>
          <a:prstGeom prst="rect">
            <a:avLst/>
          </a:prstGeom>
        </p:spPr>
        <p:txBody>
          <a:bodyPr anchor="t">
            <a:normAutofit/>
          </a:bodyPr>
          <a:lstStyle>
            <a:lvl1pPr marL="0" indent="0" algn="l">
              <a:buNone/>
              <a:defRPr sz="3600" b="0" i="0">
                <a:solidFill>
                  <a:schemeClr val="bg1"/>
                </a:solidFill>
                <a:latin typeface="+mj-lt"/>
                <a:cs typeface="Arial" panose="020B0604020202020204" pitchFamily="34" charset="0"/>
              </a:defRPr>
            </a:lvl1pPr>
          </a:lstStyle>
          <a:p>
            <a:pPr lvl="0"/>
            <a:r>
              <a:rPr lang="en-US"/>
              <a:t>Phone</a:t>
            </a:r>
          </a:p>
          <a:p>
            <a:pPr lvl="0"/>
            <a:r>
              <a:rPr lang="en-US"/>
              <a:t>Email</a:t>
            </a:r>
          </a:p>
        </p:txBody>
      </p:sp>
    </p:spTree>
    <p:custDataLst>
      <p:tags r:id="rId1"/>
    </p:custDataLst>
    <p:extLst>
      <p:ext uri="{BB962C8B-B14F-4D97-AF65-F5344CB8AC3E}">
        <p14:creationId xmlns:p14="http://schemas.microsoft.com/office/powerpoint/2010/main" val="2039564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Section Title">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7">
            <a:extLst>
              <a:ext uri="{FF2B5EF4-FFF2-40B4-BE49-F238E27FC236}">
                <a16:creationId xmlns:a16="http://schemas.microsoft.com/office/drawing/2014/main" id="{405D3749-0570-DFF7-1A9E-E66FA67B5F2A}"/>
              </a:ext>
            </a:extLst>
          </p:cNvPr>
          <p:cNvSpPr>
            <a:spLocks noGrp="1"/>
          </p:cNvSpPr>
          <p:nvPr>
            <p:ph type="title" hasCustomPrompt="1"/>
          </p:nvPr>
        </p:nvSpPr>
        <p:spPr>
          <a:xfrm>
            <a:off x="1676555" y="5532437"/>
            <a:ext cx="21033938" cy="2651126"/>
          </a:xfrm>
        </p:spPr>
        <p:txBody>
          <a:bodyPr>
            <a:normAutofit/>
          </a:bodyPr>
          <a:lstStyle>
            <a:lvl1pPr algn="ctr">
              <a:defRPr sz="7200" b="1" i="0">
                <a:solidFill>
                  <a:schemeClr val="bg1"/>
                </a:solidFill>
                <a:latin typeface="+mj-lt"/>
                <a:cs typeface="Arial" panose="020B0604020202020204" pitchFamily="34" charset="0"/>
              </a:defRPr>
            </a:lvl1pPr>
          </a:lstStyle>
          <a:p>
            <a:r>
              <a:rPr lang="en-US"/>
              <a:t>Section Title Here</a:t>
            </a:r>
          </a:p>
        </p:txBody>
      </p:sp>
    </p:spTree>
    <p:custDataLst>
      <p:tags r:id="rId1"/>
    </p:custDataLst>
    <p:extLst>
      <p:ext uri="{BB962C8B-B14F-4D97-AF65-F5344CB8AC3E}">
        <p14:creationId xmlns:p14="http://schemas.microsoft.com/office/powerpoint/2010/main" val="8880205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24E658EB-C353-1414-6574-6EE0D9DF275B}"/>
              </a:ext>
            </a:extLst>
          </p:cNvPr>
          <p:cNvSpPr>
            <a:spLocks noGrp="1"/>
          </p:cNvSpPr>
          <p:nvPr>
            <p:ph type="pic" sz="quarter" idx="12"/>
          </p:nvPr>
        </p:nvSpPr>
        <p:spPr>
          <a:xfrm>
            <a:off x="914400" y="0"/>
            <a:ext cx="11279187" cy="13716000"/>
          </a:xfrm>
          <a:prstGeom prst="rect">
            <a:avLst/>
          </a:prstGeom>
          <a:solidFill>
            <a:schemeClr val="bg1"/>
          </a:solidFill>
        </p:spPr>
        <p:txBody>
          <a:bodyPr anchor="t"/>
          <a:lstStyle>
            <a:lvl1pPr marL="0" indent="0" algn="ctr">
              <a:buNone/>
              <a:defRPr sz="2400">
                <a:solidFill>
                  <a:schemeClr val="tx1"/>
                </a:solidFill>
              </a:defRPr>
            </a:lvl1pPr>
          </a:lstStyle>
          <a:p>
            <a:r>
              <a:rPr lang="en-US"/>
              <a:t>Click icon to add picture</a:t>
            </a:r>
          </a:p>
        </p:txBody>
      </p:sp>
      <p:sp>
        <p:nvSpPr>
          <p:cNvPr id="12" name="Content Placeholder 12">
            <a:extLst>
              <a:ext uri="{FF2B5EF4-FFF2-40B4-BE49-F238E27FC236}">
                <a16:creationId xmlns:a16="http://schemas.microsoft.com/office/drawing/2014/main" id="{464DF0D3-DDEA-F998-F7C7-5747F0BDB9A0}"/>
              </a:ext>
            </a:extLst>
          </p:cNvPr>
          <p:cNvSpPr>
            <a:spLocks noGrp="1"/>
          </p:cNvSpPr>
          <p:nvPr>
            <p:ph sz="quarter" idx="11"/>
          </p:nvPr>
        </p:nvSpPr>
        <p:spPr>
          <a:xfrm>
            <a:off x="14017752" y="5486400"/>
            <a:ext cx="8896021" cy="56875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150C179-A5FC-C1B3-B735-43F04AD230DD}"/>
              </a:ext>
            </a:extLst>
          </p:cNvPr>
          <p:cNvSpPr>
            <a:spLocks noGrp="1"/>
          </p:cNvSpPr>
          <p:nvPr>
            <p:ph type="body" sz="quarter" idx="10" hasCustomPrompt="1"/>
          </p:nvPr>
        </p:nvSpPr>
        <p:spPr>
          <a:xfrm>
            <a:off x="14017752" y="2542031"/>
            <a:ext cx="8896021" cy="2426783"/>
          </a:xfrm>
          <a:prstGeom prst="rect">
            <a:avLst/>
          </a:prstGeom>
        </p:spPr>
        <p:txBody>
          <a:bodyPr>
            <a:normAutofit/>
          </a:bodyPr>
          <a:lstStyle>
            <a:lvl1pPr marL="0" indent="0">
              <a:spcBef>
                <a:spcPts val="0"/>
              </a:spcBef>
              <a:buNone/>
              <a:defRPr sz="6000" b="1" i="0">
                <a:solidFill>
                  <a:schemeClr val="tx2"/>
                </a:solidFill>
                <a:latin typeface="+mj-lt"/>
                <a:cs typeface="Arial" panose="020B0604020202020204" pitchFamily="34" charset="0"/>
              </a:defRPr>
            </a:lvl1pPr>
          </a:lstStyle>
          <a:p>
            <a:pPr lvl="0"/>
            <a:r>
              <a:rPr lang="en-US"/>
              <a:t>Agenda</a:t>
            </a:r>
          </a:p>
        </p:txBody>
      </p:sp>
      <p:sp>
        <p:nvSpPr>
          <p:cNvPr id="11" name="Slide Number Placeholder 5">
            <a:extLst>
              <a:ext uri="{FF2B5EF4-FFF2-40B4-BE49-F238E27FC236}">
                <a16:creationId xmlns:a16="http://schemas.microsoft.com/office/drawing/2014/main" id="{18CA82FC-D71E-C8E1-AD7A-DD4400E0DF82}"/>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15815356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lternate Agenda">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74EB6FDA-73A3-290C-5FDB-B04882BEB0E6}"/>
              </a:ext>
            </a:extLst>
          </p:cNvPr>
          <p:cNvSpPr>
            <a:spLocks noGrp="1"/>
          </p:cNvSpPr>
          <p:nvPr>
            <p:ph type="pic" sz="quarter" idx="12"/>
          </p:nvPr>
        </p:nvSpPr>
        <p:spPr>
          <a:xfrm>
            <a:off x="914400" y="0"/>
            <a:ext cx="11279187" cy="13716000"/>
          </a:xfrm>
          <a:prstGeom prst="rect">
            <a:avLst/>
          </a:prstGeom>
          <a:solidFill>
            <a:schemeClr val="bg1"/>
          </a:solidFill>
        </p:spPr>
        <p:txBody>
          <a:bodyPr anchor="t"/>
          <a:lstStyle>
            <a:lvl1pPr marL="0" indent="0" algn="ctr">
              <a:buNone/>
              <a:defRPr sz="2400">
                <a:solidFill>
                  <a:schemeClr val="tx1"/>
                </a:solidFill>
              </a:defRPr>
            </a:lvl1pPr>
          </a:lstStyle>
          <a:p>
            <a:r>
              <a:rPr lang="en-US"/>
              <a:t>Click icon to add picture</a:t>
            </a:r>
          </a:p>
        </p:txBody>
      </p:sp>
      <p:sp>
        <p:nvSpPr>
          <p:cNvPr id="12" name="Text Placeholder 10">
            <a:extLst>
              <a:ext uri="{FF2B5EF4-FFF2-40B4-BE49-F238E27FC236}">
                <a16:creationId xmlns:a16="http://schemas.microsoft.com/office/drawing/2014/main" id="{E1E55150-56DC-792E-6BCC-B25AEAC0B884}"/>
              </a:ext>
            </a:extLst>
          </p:cNvPr>
          <p:cNvSpPr>
            <a:spLocks noGrp="1"/>
          </p:cNvSpPr>
          <p:nvPr>
            <p:ph type="body" sz="quarter" idx="10" hasCustomPrompt="1"/>
          </p:nvPr>
        </p:nvSpPr>
        <p:spPr>
          <a:xfrm>
            <a:off x="14017752" y="1828800"/>
            <a:ext cx="8896021" cy="1153669"/>
          </a:xfrm>
          <a:prstGeom prst="rect">
            <a:avLst/>
          </a:prstGeom>
        </p:spPr>
        <p:txBody>
          <a:bodyPr>
            <a:normAutofit/>
          </a:bodyPr>
          <a:lstStyle>
            <a:lvl1pPr marL="0" indent="0">
              <a:spcBef>
                <a:spcPts val="0"/>
              </a:spcBef>
              <a:buNone/>
              <a:defRPr sz="6000" b="1" i="0">
                <a:solidFill>
                  <a:schemeClr val="tx2"/>
                </a:solidFill>
                <a:latin typeface="+mj-lt"/>
                <a:cs typeface="Arial" panose="020B0604020202020204" pitchFamily="34" charset="0"/>
              </a:defRPr>
            </a:lvl1pPr>
          </a:lstStyle>
          <a:p>
            <a:pPr lvl="0"/>
            <a:r>
              <a:rPr lang="en-US"/>
              <a:t>Agenda</a:t>
            </a:r>
          </a:p>
        </p:txBody>
      </p:sp>
      <p:sp>
        <p:nvSpPr>
          <p:cNvPr id="14" name="Text Placeholder 10">
            <a:extLst>
              <a:ext uri="{FF2B5EF4-FFF2-40B4-BE49-F238E27FC236}">
                <a16:creationId xmlns:a16="http://schemas.microsoft.com/office/drawing/2014/main" id="{0A946BB2-E74B-50DA-3562-ABCA4B6DEC88}"/>
              </a:ext>
            </a:extLst>
          </p:cNvPr>
          <p:cNvSpPr>
            <a:spLocks noGrp="1"/>
          </p:cNvSpPr>
          <p:nvPr>
            <p:ph type="body" sz="quarter" idx="13" hasCustomPrompt="1"/>
          </p:nvPr>
        </p:nvSpPr>
        <p:spPr>
          <a:xfrm>
            <a:off x="15910560" y="3931920"/>
            <a:ext cx="7279365" cy="537049"/>
          </a:xfrm>
          <a:prstGeom prst="rect">
            <a:avLst/>
          </a:prstGeom>
        </p:spPr>
        <p:txBody>
          <a:bodyPr>
            <a:normAutofit/>
          </a:bodyPr>
          <a:lstStyle>
            <a:lvl1pPr marL="0" indent="0">
              <a:spcBef>
                <a:spcPts val="0"/>
              </a:spcBef>
              <a:buNone/>
              <a:defRPr sz="3600" b="0" i="0">
                <a:solidFill>
                  <a:srgbClr val="5C0E3D"/>
                </a:solidFill>
                <a:latin typeface="+mn-lt"/>
                <a:cs typeface="Arial" panose="020B0604020202020204" pitchFamily="34" charset="0"/>
              </a:defRPr>
            </a:lvl1pPr>
          </a:lstStyle>
          <a:p>
            <a:pPr lvl="0"/>
            <a:r>
              <a:rPr lang="en-US"/>
              <a:t>TITLE HERE</a:t>
            </a:r>
          </a:p>
        </p:txBody>
      </p:sp>
      <p:sp>
        <p:nvSpPr>
          <p:cNvPr id="15" name="Text Placeholder 10">
            <a:extLst>
              <a:ext uri="{FF2B5EF4-FFF2-40B4-BE49-F238E27FC236}">
                <a16:creationId xmlns:a16="http://schemas.microsoft.com/office/drawing/2014/main" id="{C6E1FB49-741D-C7BB-992B-6AAFFBCE5501}"/>
              </a:ext>
            </a:extLst>
          </p:cNvPr>
          <p:cNvSpPr>
            <a:spLocks noGrp="1"/>
          </p:cNvSpPr>
          <p:nvPr>
            <p:ph type="body" sz="quarter" idx="14" hasCustomPrompt="1"/>
          </p:nvPr>
        </p:nvSpPr>
        <p:spPr>
          <a:xfrm>
            <a:off x="15910560" y="4588743"/>
            <a:ext cx="7279365" cy="936571"/>
          </a:xfrm>
          <a:prstGeom prst="rect">
            <a:avLst/>
          </a:prstGeo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Verdana" panose="020B0604030504040204" pitchFamily="34" charset="0"/>
                <a:ea typeface="Verdana" panose="020B0604030504040204" pitchFamily="34" charset="0"/>
                <a:cs typeface="Verdana" panose="020B060403050404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24" name="Text Placeholder 10">
            <a:extLst>
              <a:ext uri="{FF2B5EF4-FFF2-40B4-BE49-F238E27FC236}">
                <a16:creationId xmlns:a16="http://schemas.microsoft.com/office/drawing/2014/main" id="{19960094-C5C1-3803-05FC-9C23FF0166AF}"/>
              </a:ext>
            </a:extLst>
          </p:cNvPr>
          <p:cNvSpPr>
            <a:spLocks noGrp="1"/>
          </p:cNvSpPr>
          <p:nvPr>
            <p:ph type="body" sz="quarter" idx="15" hasCustomPrompt="1"/>
          </p:nvPr>
        </p:nvSpPr>
        <p:spPr>
          <a:xfrm>
            <a:off x="15910560" y="6610899"/>
            <a:ext cx="7279365" cy="537049"/>
          </a:xfrm>
          <a:prstGeom prst="rect">
            <a:avLst/>
          </a:prstGeom>
        </p:spPr>
        <p:txBody>
          <a:bodyPr>
            <a:normAutofit/>
          </a:bodyPr>
          <a:lstStyle>
            <a:lvl1pPr marL="0" indent="0">
              <a:spcBef>
                <a:spcPts val="0"/>
              </a:spcBef>
              <a:buNone/>
              <a:defRPr sz="3600" b="0" i="0">
                <a:solidFill>
                  <a:srgbClr val="5C0E3D"/>
                </a:solidFill>
                <a:latin typeface="+mn-lt"/>
                <a:cs typeface="Arial" panose="020B0604020202020204" pitchFamily="34" charset="0"/>
              </a:defRPr>
            </a:lvl1pPr>
          </a:lstStyle>
          <a:p>
            <a:pPr lvl="0"/>
            <a:r>
              <a:rPr lang="en-US"/>
              <a:t>TITLE HERE</a:t>
            </a:r>
          </a:p>
        </p:txBody>
      </p:sp>
      <p:sp>
        <p:nvSpPr>
          <p:cNvPr id="25" name="Text Placeholder 10">
            <a:extLst>
              <a:ext uri="{FF2B5EF4-FFF2-40B4-BE49-F238E27FC236}">
                <a16:creationId xmlns:a16="http://schemas.microsoft.com/office/drawing/2014/main" id="{42F5BC61-C469-050A-887C-AC742C8FF635}"/>
              </a:ext>
            </a:extLst>
          </p:cNvPr>
          <p:cNvSpPr>
            <a:spLocks noGrp="1"/>
          </p:cNvSpPr>
          <p:nvPr>
            <p:ph type="body" sz="quarter" idx="16" hasCustomPrompt="1"/>
          </p:nvPr>
        </p:nvSpPr>
        <p:spPr>
          <a:xfrm>
            <a:off x="15910560" y="7267722"/>
            <a:ext cx="7279365" cy="936571"/>
          </a:xfrm>
          <a:prstGeom prst="rect">
            <a:avLst/>
          </a:prstGeo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mn-lt"/>
                <a:ea typeface="Verdana" panose="020B0604030504040204" pitchFamily="34" charset="0"/>
                <a:cs typeface="Verdana" panose="020B060403050404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27" name="Text Placeholder 10">
            <a:extLst>
              <a:ext uri="{FF2B5EF4-FFF2-40B4-BE49-F238E27FC236}">
                <a16:creationId xmlns:a16="http://schemas.microsoft.com/office/drawing/2014/main" id="{D1235CFB-F001-E8CF-B162-802C4F31F6AF}"/>
              </a:ext>
            </a:extLst>
          </p:cNvPr>
          <p:cNvSpPr>
            <a:spLocks noGrp="1"/>
          </p:cNvSpPr>
          <p:nvPr>
            <p:ph type="body" sz="quarter" idx="17" hasCustomPrompt="1"/>
          </p:nvPr>
        </p:nvSpPr>
        <p:spPr>
          <a:xfrm>
            <a:off x="15910560" y="9429912"/>
            <a:ext cx="7279365" cy="537049"/>
          </a:xfrm>
          <a:prstGeom prst="rect">
            <a:avLst/>
          </a:prstGeom>
        </p:spPr>
        <p:txBody>
          <a:bodyPr>
            <a:normAutofit/>
          </a:bodyPr>
          <a:lstStyle>
            <a:lvl1pPr marL="0" indent="0">
              <a:spcBef>
                <a:spcPts val="0"/>
              </a:spcBef>
              <a:buNone/>
              <a:defRPr sz="3600" b="0" i="0">
                <a:solidFill>
                  <a:srgbClr val="5C0E3D"/>
                </a:solidFill>
                <a:latin typeface="+mn-lt"/>
                <a:cs typeface="Arial" panose="020B0604020202020204" pitchFamily="34" charset="0"/>
              </a:defRPr>
            </a:lvl1pPr>
          </a:lstStyle>
          <a:p>
            <a:pPr lvl="0"/>
            <a:r>
              <a:rPr lang="en-US"/>
              <a:t>TITLE HERE</a:t>
            </a:r>
          </a:p>
        </p:txBody>
      </p:sp>
      <p:sp>
        <p:nvSpPr>
          <p:cNvPr id="28" name="Text Placeholder 10">
            <a:extLst>
              <a:ext uri="{FF2B5EF4-FFF2-40B4-BE49-F238E27FC236}">
                <a16:creationId xmlns:a16="http://schemas.microsoft.com/office/drawing/2014/main" id="{9A9F92BA-9475-471F-5E95-A3B788969792}"/>
              </a:ext>
            </a:extLst>
          </p:cNvPr>
          <p:cNvSpPr>
            <a:spLocks noGrp="1"/>
          </p:cNvSpPr>
          <p:nvPr>
            <p:ph type="body" sz="quarter" idx="18" hasCustomPrompt="1"/>
          </p:nvPr>
        </p:nvSpPr>
        <p:spPr>
          <a:xfrm>
            <a:off x="15910560" y="10086735"/>
            <a:ext cx="7279365" cy="936571"/>
          </a:xfrm>
          <a:prstGeom prst="rect">
            <a:avLst/>
          </a:prstGeom>
        </p:spPr>
        <p:txBody>
          <a:bodyPr>
            <a:normAutofit/>
          </a:bodyPr>
          <a:lstStyle>
            <a:lvl1pPr marL="0" marR="0" indent="0" algn="l" defTabSz="1828800" rtl="0" eaLnBrk="1" fontAlgn="auto" latinLnBrk="0" hangingPunct="1">
              <a:lnSpc>
                <a:spcPct val="90000"/>
              </a:lnSpc>
              <a:spcBef>
                <a:spcPts val="0"/>
              </a:spcBef>
              <a:spcAft>
                <a:spcPts val="0"/>
              </a:spcAft>
              <a:buClrTx/>
              <a:buSzTx/>
              <a:buFont typeface="Arial" panose="020B0604020202020204" pitchFamily="34" charset="0"/>
              <a:buNone/>
              <a:tabLst/>
              <a:defRPr sz="3000" b="0" i="0">
                <a:solidFill>
                  <a:srgbClr val="515151"/>
                </a:solidFill>
                <a:latin typeface="+mn-lt"/>
                <a:cs typeface="Arial" panose="020B0604020202020204" pitchFamily="34" charset="0"/>
              </a:defRPr>
            </a:lvl1pPr>
          </a:lstStyle>
          <a:p>
            <a:r>
              <a:rPr lang="en-US">
                <a:effectLst/>
                <a:latin typeface="Arial" panose="020B0604020202020204" pitchFamily="34" charset="0"/>
              </a:rPr>
              <a:t>Body copy here. </a:t>
            </a:r>
            <a:r>
              <a:rPr lang="en-US" err="1">
                <a:effectLst/>
                <a:latin typeface="Arial" panose="020B0604020202020204" pitchFamily="34" charset="0"/>
              </a:rPr>
              <a:t>Aximi</a:t>
            </a:r>
            <a:r>
              <a:rPr lang="en-US">
                <a:effectLst/>
                <a:latin typeface="Arial" panose="020B0604020202020204" pitchFamily="34" charset="0"/>
              </a:rPr>
              <a:t>, </a:t>
            </a:r>
            <a:r>
              <a:rPr lang="en-US" err="1">
                <a:effectLst/>
                <a:latin typeface="Arial" panose="020B0604020202020204" pitchFamily="34" charset="0"/>
              </a:rPr>
              <a:t>velluptatem</a:t>
            </a:r>
            <a:r>
              <a:rPr lang="en-US">
                <a:effectLst/>
                <a:latin typeface="Arial" panose="020B0604020202020204" pitchFamily="34" charset="0"/>
              </a:rPr>
              <a:t> </a:t>
            </a:r>
            <a:r>
              <a:rPr lang="en-US" err="1">
                <a:effectLst/>
                <a:latin typeface="Arial" panose="020B0604020202020204" pitchFamily="34" charset="0"/>
              </a:rPr>
              <a:t>el</a:t>
            </a:r>
            <a:r>
              <a:rPr lang="en-US">
                <a:effectLst/>
                <a:latin typeface="Arial" panose="020B0604020202020204" pitchFamily="34" charset="0"/>
              </a:rPr>
              <a:t> es </a:t>
            </a:r>
            <a:r>
              <a:rPr lang="en-US" err="1">
                <a:effectLst/>
                <a:latin typeface="Arial" panose="020B0604020202020204" pitchFamily="34" charset="0"/>
              </a:rPr>
              <a:t>debitium</a:t>
            </a:r>
            <a:r>
              <a:rPr lang="en-US">
                <a:effectLst/>
                <a:latin typeface="Arial" panose="020B0604020202020204" pitchFamily="34" charset="0"/>
              </a:rPr>
              <a:t> </a:t>
            </a:r>
            <a:r>
              <a:rPr lang="en-US" err="1">
                <a:effectLst/>
                <a:latin typeface="Arial" panose="020B0604020202020204" pitchFamily="34" charset="0"/>
              </a:rPr>
              <a:t>eumenis</a:t>
            </a:r>
            <a:r>
              <a:rPr lang="en-US">
                <a:effectLst/>
                <a:latin typeface="Arial" panose="020B0604020202020204" pitchFamily="34" charset="0"/>
              </a:rPr>
              <a:t> </a:t>
            </a:r>
            <a:r>
              <a:rPr lang="en-US" err="1">
                <a:effectLst/>
                <a:latin typeface="Arial" panose="020B0604020202020204" pitchFamily="34" charset="0"/>
              </a:rPr>
              <a:t>soluptam</a:t>
            </a:r>
            <a:r>
              <a:rPr lang="en-US">
                <a:effectLst/>
                <a:latin typeface="Arial" panose="020B0604020202020204" pitchFamily="34" charset="0"/>
              </a:rPr>
              <a:t>.</a:t>
            </a:r>
          </a:p>
        </p:txBody>
      </p:sp>
      <p:sp>
        <p:nvSpPr>
          <p:cNvPr id="45" name="Picture Placeholder 44">
            <a:extLst>
              <a:ext uri="{FF2B5EF4-FFF2-40B4-BE49-F238E27FC236}">
                <a16:creationId xmlns:a16="http://schemas.microsoft.com/office/drawing/2014/main" id="{00F31F28-661D-934E-7113-8F942BEA8884}"/>
              </a:ext>
            </a:extLst>
          </p:cNvPr>
          <p:cNvSpPr>
            <a:spLocks noGrp="1"/>
          </p:cNvSpPr>
          <p:nvPr>
            <p:ph type="pic" sz="quarter" idx="26"/>
          </p:nvPr>
        </p:nvSpPr>
        <p:spPr>
          <a:xfrm>
            <a:off x="14173200" y="374904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r>
              <a:rPr lang="en-US"/>
              <a:t>Click icon to add picture</a:t>
            </a:r>
          </a:p>
        </p:txBody>
      </p:sp>
      <p:sp>
        <p:nvSpPr>
          <p:cNvPr id="20" name="Slide Number Placeholder 5">
            <a:extLst>
              <a:ext uri="{FF2B5EF4-FFF2-40B4-BE49-F238E27FC236}">
                <a16:creationId xmlns:a16="http://schemas.microsoft.com/office/drawing/2014/main" id="{62048EAB-003A-E3C6-EEC1-688F1B803FBA}"/>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
        <p:nvSpPr>
          <p:cNvPr id="16" name="Freeform 44">
            <a:extLst>
              <a:ext uri="{FF2B5EF4-FFF2-40B4-BE49-F238E27FC236}">
                <a16:creationId xmlns:a16="http://schemas.microsoft.com/office/drawing/2014/main" id="{28EF72D8-EB6A-F32A-303A-8362915EB328}"/>
              </a:ext>
            </a:extLst>
          </p:cNvPr>
          <p:cNvSpPr>
            <a:spLocks noGrp="1"/>
          </p:cNvSpPr>
          <p:nvPr>
            <p:ph type="pic" sz="quarter" idx="33"/>
          </p:nvPr>
        </p:nvSpPr>
        <p:spPr>
          <a:xfrm>
            <a:off x="14173200" y="668274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r>
              <a:rPr lang="en-US"/>
              <a:t>Click icon to add picture</a:t>
            </a:r>
          </a:p>
        </p:txBody>
      </p:sp>
      <p:sp>
        <p:nvSpPr>
          <p:cNvPr id="17" name="Freeform 44">
            <a:extLst>
              <a:ext uri="{FF2B5EF4-FFF2-40B4-BE49-F238E27FC236}">
                <a16:creationId xmlns:a16="http://schemas.microsoft.com/office/drawing/2014/main" id="{4070F13C-FE19-E4D7-3046-4AF982F1A168}"/>
              </a:ext>
            </a:extLst>
          </p:cNvPr>
          <p:cNvSpPr>
            <a:spLocks noGrp="1"/>
          </p:cNvSpPr>
          <p:nvPr>
            <p:ph type="pic" sz="quarter" idx="34"/>
          </p:nvPr>
        </p:nvSpPr>
        <p:spPr>
          <a:xfrm>
            <a:off x="14173200" y="9521190"/>
            <a:ext cx="1371600" cy="1371600"/>
          </a:xfrm>
          <a:custGeom>
            <a:avLst/>
            <a:gdLst>
              <a:gd name="connsiteX0" fmla="*/ 685800 w 1371600"/>
              <a:gd name="connsiteY0" fmla="*/ 0 h 1371600"/>
              <a:gd name="connsiteX1" fmla="*/ 1371600 w 1371600"/>
              <a:gd name="connsiteY1" fmla="*/ 685800 h 1371600"/>
              <a:gd name="connsiteX2" fmla="*/ 685800 w 1371600"/>
              <a:gd name="connsiteY2" fmla="*/ 1371600 h 1371600"/>
              <a:gd name="connsiteX3" fmla="*/ 0 w 1371600"/>
              <a:gd name="connsiteY3" fmla="*/ 685800 h 1371600"/>
              <a:gd name="connsiteX4" fmla="*/ 685800 w 1371600"/>
              <a:gd name="connsiteY4" fmla="*/ 0 h 13716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1600" h="1371600">
                <a:moveTo>
                  <a:pt x="685800" y="0"/>
                </a:moveTo>
                <a:cubicBezTo>
                  <a:pt x="1064557" y="0"/>
                  <a:pt x="1371600" y="307043"/>
                  <a:pt x="1371600" y="685800"/>
                </a:cubicBezTo>
                <a:cubicBezTo>
                  <a:pt x="1371600" y="1064557"/>
                  <a:pt x="1064557" y="1371600"/>
                  <a:pt x="685800" y="1371600"/>
                </a:cubicBezTo>
                <a:cubicBezTo>
                  <a:pt x="307043" y="1371600"/>
                  <a:pt x="0" y="1064557"/>
                  <a:pt x="0" y="685800"/>
                </a:cubicBezTo>
                <a:cubicBezTo>
                  <a:pt x="0" y="307043"/>
                  <a:pt x="307043" y="0"/>
                  <a:pt x="685800" y="0"/>
                </a:cubicBezTo>
                <a:close/>
              </a:path>
            </a:pathLst>
          </a:custGeom>
          <a:solidFill>
            <a:schemeClr val="tx2"/>
          </a:solidFill>
          <a:ln w="76200">
            <a:noFill/>
          </a:ln>
        </p:spPr>
        <p:txBody>
          <a:bodyPr wrap="square" anchor="ctr" anchorCtr="0">
            <a:noAutofit/>
          </a:bodyPr>
          <a:lstStyle>
            <a:lvl1pPr marL="0" indent="0">
              <a:buNone/>
              <a:defRPr>
                <a:noFill/>
              </a:defRPr>
            </a:lvl1pPr>
          </a:lstStyle>
          <a:p>
            <a:r>
              <a:rPr lang="en-US"/>
              <a:t>Click icon to add picture</a:t>
            </a:r>
          </a:p>
        </p:txBody>
      </p:sp>
    </p:spTree>
    <p:custDataLst>
      <p:tags r:id="rId1"/>
    </p:custDataLst>
    <p:extLst>
      <p:ext uri="{BB962C8B-B14F-4D97-AF65-F5344CB8AC3E}">
        <p14:creationId xmlns:p14="http://schemas.microsoft.com/office/powerpoint/2010/main" val="15275913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Right">
    <p:spTree>
      <p:nvGrpSpPr>
        <p:cNvPr id="1" name=""/>
        <p:cNvGrpSpPr/>
        <p:nvPr/>
      </p:nvGrpSpPr>
      <p:grpSpPr>
        <a:xfrm>
          <a:off x="0" y="0"/>
          <a:ext cx="0" cy="0"/>
          <a:chOff x="0" y="0"/>
          <a:chExt cx="0" cy="0"/>
        </a:xfrm>
      </p:grpSpPr>
      <p:sp>
        <p:nvSpPr>
          <p:cNvPr id="10" name="Picture Placeholder 12">
            <a:extLst>
              <a:ext uri="{FF2B5EF4-FFF2-40B4-BE49-F238E27FC236}">
                <a16:creationId xmlns:a16="http://schemas.microsoft.com/office/drawing/2014/main" id="{24E658EB-C353-1414-6574-6EE0D9DF275B}"/>
              </a:ext>
            </a:extLst>
          </p:cNvPr>
          <p:cNvSpPr>
            <a:spLocks noGrp="1"/>
          </p:cNvSpPr>
          <p:nvPr>
            <p:ph type="pic" sz="quarter" idx="12"/>
          </p:nvPr>
        </p:nvSpPr>
        <p:spPr>
          <a:xfrm>
            <a:off x="914400" y="0"/>
            <a:ext cx="11279187" cy="13716000"/>
          </a:xfrm>
          <a:prstGeom prst="rect">
            <a:avLst/>
          </a:prstGeom>
          <a:solidFill>
            <a:schemeClr val="bg1"/>
          </a:solidFill>
        </p:spPr>
        <p:txBody>
          <a:bodyPr anchor="t">
            <a:normAutofit/>
          </a:bodyPr>
          <a:lstStyle>
            <a:lvl1pPr marL="0" indent="0" algn="ctr">
              <a:buNone/>
              <a:defRPr sz="2400">
                <a:solidFill>
                  <a:schemeClr val="tx1"/>
                </a:solidFill>
              </a:defRPr>
            </a:lvl1pPr>
          </a:lstStyle>
          <a:p>
            <a:r>
              <a:rPr lang="en-US"/>
              <a:t>Click icon to add picture</a:t>
            </a:r>
          </a:p>
        </p:txBody>
      </p:sp>
      <p:sp>
        <p:nvSpPr>
          <p:cNvPr id="12" name="Content Placeholder 12">
            <a:extLst>
              <a:ext uri="{FF2B5EF4-FFF2-40B4-BE49-F238E27FC236}">
                <a16:creationId xmlns:a16="http://schemas.microsoft.com/office/drawing/2014/main" id="{464DF0D3-DDEA-F998-F7C7-5747F0BDB9A0}"/>
              </a:ext>
            </a:extLst>
          </p:cNvPr>
          <p:cNvSpPr>
            <a:spLocks noGrp="1"/>
          </p:cNvSpPr>
          <p:nvPr>
            <p:ph sz="quarter" idx="11"/>
          </p:nvPr>
        </p:nvSpPr>
        <p:spPr>
          <a:xfrm>
            <a:off x="14017752" y="5486400"/>
            <a:ext cx="8896021" cy="5687569"/>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0">
            <a:extLst>
              <a:ext uri="{FF2B5EF4-FFF2-40B4-BE49-F238E27FC236}">
                <a16:creationId xmlns:a16="http://schemas.microsoft.com/office/drawing/2014/main" id="{1150C179-A5FC-C1B3-B735-43F04AD230DD}"/>
              </a:ext>
            </a:extLst>
          </p:cNvPr>
          <p:cNvSpPr>
            <a:spLocks noGrp="1"/>
          </p:cNvSpPr>
          <p:nvPr>
            <p:ph type="body" sz="quarter" idx="10" hasCustomPrompt="1"/>
          </p:nvPr>
        </p:nvSpPr>
        <p:spPr>
          <a:xfrm>
            <a:off x="14017752" y="2542031"/>
            <a:ext cx="8896021" cy="2426783"/>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a:t>
            </a:r>
            <a:br>
              <a:rPr lang="en-US"/>
            </a:br>
            <a:r>
              <a:rPr lang="en-US"/>
              <a:t>Here</a:t>
            </a:r>
          </a:p>
        </p:txBody>
      </p:sp>
      <p:sp>
        <p:nvSpPr>
          <p:cNvPr id="11" name="Slide Number Placeholder 5">
            <a:extLst>
              <a:ext uri="{FF2B5EF4-FFF2-40B4-BE49-F238E27FC236}">
                <a16:creationId xmlns:a16="http://schemas.microsoft.com/office/drawing/2014/main" id="{F0261F3F-C103-2E8C-2BAC-8CE6F9F519D1}"/>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4816684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Lef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6952D59A-69BD-F0A2-930D-FDB9EC92AB82}"/>
              </a:ext>
            </a:extLst>
          </p:cNvPr>
          <p:cNvSpPr>
            <a:spLocks noGrp="1"/>
          </p:cNvSpPr>
          <p:nvPr>
            <p:ph type="pic" sz="quarter" idx="12"/>
          </p:nvPr>
        </p:nvSpPr>
        <p:spPr>
          <a:xfrm>
            <a:off x="12193588" y="0"/>
            <a:ext cx="12193587" cy="13716000"/>
          </a:xfrm>
          <a:prstGeom prst="rect">
            <a:avLst/>
          </a:prstGeom>
          <a:solidFill>
            <a:schemeClr val="bg1"/>
          </a:solidFill>
        </p:spPr>
        <p:txBody>
          <a:bodyPr anchor="t">
            <a:normAutofit/>
          </a:bodyPr>
          <a:lstStyle>
            <a:lvl1pPr marL="0" indent="0" algn="ctr">
              <a:buNone/>
              <a:defRPr sz="2400">
                <a:solidFill>
                  <a:schemeClr val="tx1"/>
                </a:solidFill>
              </a:defRPr>
            </a:lvl1pPr>
          </a:lstStyle>
          <a:p>
            <a:r>
              <a:rPr lang="en-US"/>
              <a:t>Click icon to add picture</a:t>
            </a:r>
          </a:p>
        </p:txBody>
      </p:sp>
      <p:sp>
        <p:nvSpPr>
          <p:cNvPr id="10" name="Text Placeholder 10">
            <a:extLst>
              <a:ext uri="{FF2B5EF4-FFF2-40B4-BE49-F238E27FC236}">
                <a16:creationId xmlns:a16="http://schemas.microsoft.com/office/drawing/2014/main" id="{4FBE4A5C-C3F6-F100-1C19-1F3ADEF6AF43}"/>
              </a:ext>
            </a:extLst>
          </p:cNvPr>
          <p:cNvSpPr>
            <a:spLocks noGrp="1"/>
          </p:cNvSpPr>
          <p:nvPr>
            <p:ph type="body" sz="quarter" idx="10" hasCustomPrompt="1"/>
          </p:nvPr>
        </p:nvSpPr>
        <p:spPr>
          <a:xfrm>
            <a:off x="2185416" y="2542031"/>
            <a:ext cx="8683865" cy="2426783"/>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a:t>
            </a:r>
            <a:br>
              <a:rPr lang="en-US"/>
            </a:br>
            <a:r>
              <a:rPr lang="en-US"/>
              <a:t>Here</a:t>
            </a:r>
          </a:p>
        </p:txBody>
      </p:sp>
      <p:sp>
        <p:nvSpPr>
          <p:cNvPr id="11" name="Content Placeholder 12">
            <a:extLst>
              <a:ext uri="{FF2B5EF4-FFF2-40B4-BE49-F238E27FC236}">
                <a16:creationId xmlns:a16="http://schemas.microsoft.com/office/drawing/2014/main" id="{D0B9349F-FDB1-911A-2BF2-1AB337229A4F}"/>
              </a:ext>
            </a:extLst>
          </p:cNvPr>
          <p:cNvSpPr>
            <a:spLocks noGrp="1"/>
          </p:cNvSpPr>
          <p:nvPr>
            <p:ph sz="quarter" idx="11"/>
          </p:nvPr>
        </p:nvSpPr>
        <p:spPr>
          <a:xfrm>
            <a:off x="2185417" y="5486400"/>
            <a:ext cx="8683866" cy="7059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1"/>
    </p:custDataLst>
    <p:extLst>
      <p:ext uri="{BB962C8B-B14F-4D97-AF65-F5344CB8AC3E}">
        <p14:creationId xmlns:p14="http://schemas.microsoft.com/office/powerpoint/2010/main" val="1768717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1" name="Text Placeholder 10">
            <a:extLst>
              <a:ext uri="{FF2B5EF4-FFF2-40B4-BE49-F238E27FC236}">
                <a16:creationId xmlns:a16="http://schemas.microsoft.com/office/drawing/2014/main" id="{AE956973-7E6E-CE72-1B3B-0A23C0EFDFEA}"/>
              </a:ext>
            </a:extLst>
          </p:cNvPr>
          <p:cNvSpPr>
            <a:spLocks noGrp="1"/>
          </p:cNvSpPr>
          <p:nvPr>
            <p:ph type="body" sz="quarter" idx="10" hasCustomPrompt="1"/>
          </p:nvPr>
        </p:nvSpPr>
        <p:spPr>
          <a:xfrm>
            <a:off x="2185416" y="2542032"/>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13" name="Content Placeholder 12">
            <a:extLst>
              <a:ext uri="{FF2B5EF4-FFF2-40B4-BE49-F238E27FC236}">
                <a16:creationId xmlns:a16="http://schemas.microsoft.com/office/drawing/2014/main" id="{55402846-1FDD-5222-2314-87291A1FFC9F}"/>
              </a:ext>
            </a:extLst>
          </p:cNvPr>
          <p:cNvSpPr>
            <a:spLocks noGrp="1"/>
          </p:cNvSpPr>
          <p:nvPr>
            <p:ph sz="quarter" idx="11"/>
          </p:nvPr>
        </p:nvSpPr>
        <p:spPr>
          <a:xfrm>
            <a:off x="2185416" y="4114800"/>
            <a:ext cx="20728371" cy="7059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0EE73C12-1867-26F8-159E-BD0434C577F8}"/>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4190888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Two Contents">
    <p:spTree>
      <p:nvGrpSpPr>
        <p:cNvPr id="1" name=""/>
        <p:cNvGrpSpPr/>
        <p:nvPr/>
      </p:nvGrpSpPr>
      <p:grpSpPr>
        <a:xfrm>
          <a:off x="0" y="0"/>
          <a:ext cx="0" cy="0"/>
          <a:chOff x="0" y="0"/>
          <a:chExt cx="0" cy="0"/>
        </a:xfrm>
      </p:grpSpPr>
      <p:sp>
        <p:nvSpPr>
          <p:cNvPr id="7" name="Text Placeholder 10">
            <a:extLst>
              <a:ext uri="{FF2B5EF4-FFF2-40B4-BE49-F238E27FC236}">
                <a16:creationId xmlns:a16="http://schemas.microsoft.com/office/drawing/2014/main" id="{14A32893-D75D-FC78-AEAD-790DC5AC6ECE}"/>
              </a:ext>
            </a:extLst>
          </p:cNvPr>
          <p:cNvSpPr>
            <a:spLocks noGrp="1"/>
          </p:cNvSpPr>
          <p:nvPr>
            <p:ph type="body" sz="quarter" idx="10" hasCustomPrompt="1"/>
          </p:nvPr>
        </p:nvSpPr>
        <p:spPr>
          <a:xfrm>
            <a:off x="2185416" y="2542032"/>
            <a:ext cx="20762718" cy="1076044"/>
          </a:xfrm>
          <a:prstGeom prst="rect">
            <a:avLst/>
          </a:prstGeom>
        </p:spPr>
        <p:txBody>
          <a:bodyPr>
            <a:normAutofit/>
          </a:bodyPr>
          <a:lstStyle>
            <a:lvl1pPr marL="0" indent="0">
              <a:spcBef>
                <a:spcPts val="0"/>
              </a:spcBef>
              <a:buNone/>
              <a:defRPr sz="6000" b="1" i="0">
                <a:solidFill>
                  <a:srgbClr val="5C0E3D"/>
                </a:solidFill>
                <a:latin typeface="+mj-lt"/>
                <a:cs typeface="Arial" panose="020B0604020202020204" pitchFamily="34" charset="0"/>
              </a:defRPr>
            </a:lvl1pPr>
          </a:lstStyle>
          <a:p>
            <a:pPr lvl="0"/>
            <a:r>
              <a:rPr lang="en-US"/>
              <a:t>Content Title Here</a:t>
            </a:r>
          </a:p>
        </p:txBody>
      </p:sp>
      <p:sp>
        <p:nvSpPr>
          <p:cNvPr id="8" name="Content Placeholder 12">
            <a:extLst>
              <a:ext uri="{FF2B5EF4-FFF2-40B4-BE49-F238E27FC236}">
                <a16:creationId xmlns:a16="http://schemas.microsoft.com/office/drawing/2014/main" id="{879F33AB-6F3D-97C9-AA82-B24C28870993}"/>
              </a:ext>
            </a:extLst>
          </p:cNvPr>
          <p:cNvSpPr>
            <a:spLocks noGrp="1"/>
          </p:cNvSpPr>
          <p:nvPr>
            <p:ph sz="quarter" idx="11"/>
          </p:nvPr>
        </p:nvSpPr>
        <p:spPr>
          <a:xfrm>
            <a:off x="2185417" y="4114800"/>
            <a:ext cx="9828783" cy="7059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Content Placeholder 12">
            <a:extLst>
              <a:ext uri="{FF2B5EF4-FFF2-40B4-BE49-F238E27FC236}">
                <a16:creationId xmlns:a16="http://schemas.microsoft.com/office/drawing/2014/main" id="{23C0C2B0-2281-AF54-FC0C-86D5AF603136}"/>
              </a:ext>
            </a:extLst>
          </p:cNvPr>
          <p:cNvSpPr>
            <a:spLocks noGrp="1"/>
          </p:cNvSpPr>
          <p:nvPr>
            <p:ph sz="quarter" idx="12"/>
          </p:nvPr>
        </p:nvSpPr>
        <p:spPr>
          <a:xfrm>
            <a:off x="13119351" y="4114800"/>
            <a:ext cx="9828783" cy="7059168"/>
          </a:xfrm>
          <a:prstGeom prst="rect">
            <a:avLst/>
          </a:prstGeom>
          <a:noFill/>
          <a:ln>
            <a:noFill/>
          </a:ln>
        </p:spPr>
        <p:style>
          <a:lnRef idx="2">
            <a:schemeClr val="accent6"/>
          </a:lnRef>
          <a:fillRef idx="1">
            <a:schemeClr val="lt1"/>
          </a:fillRef>
          <a:effectRef idx="0">
            <a:schemeClr val="accent6"/>
          </a:effectRef>
          <a:fontRef idx="minor">
            <a:schemeClr val="dk1"/>
          </a:fontRef>
        </p:style>
        <p:txBody>
          <a:bodyPr>
            <a:normAutofit/>
          </a:bodyPr>
          <a:lstStyle>
            <a:lvl1pPr marL="457200" indent="-457200">
              <a:buClrTx/>
              <a:buFontTx/>
              <a:buBlip>
                <a:blip r:embed="rId3"/>
              </a:buBlip>
              <a:defRPr sz="3000" b="0" i="0">
                <a:solidFill>
                  <a:srgbClr val="5F5F5F"/>
                </a:solidFill>
                <a:latin typeface="+mn-lt"/>
                <a:cs typeface="Arial" panose="020B0604020202020204" pitchFamily="34" charset="0"/>
              </a:defRPr>
            </a:lvl1pPr>
            <a:lvl2pPr marL="13716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2pPr>
            <a:lvl3pPr marL="22860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3pPr>
            <a:lvl4pPr marL="32004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4pPr>
            <a:lvl5pPr marL="4114800" indent="-457200">
              <a:buClr>
                <a:schemeClr val="tx2"/>
              </a:buClr>
              <a:buFont typeface="Arial" panose="020B0604020202020204" pitchFamily="34" charset="0"/>
              <a:buChar char="•"/>
              <a:defRPr sz="3000" b="0" i="0">
                <a:solidFill>
                  <a:srgbClr val="5F5F5F"/>
                </a:solidFill>
                <a:latin typeface="+mn-lt"/>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Slide Number Placeholder 5">
            <a:extLst>
              <a:ext uri="{FF2B5EF4-FFF2-40B4-BE49-F238E27FC236}">
                <a16:creationId xmlns:a16="http://schemas.microsoft.com/office/drawing/2014/main" id="{079FF15A-0136-D000-A724-A62E93BD24C0}"/>
              </a:ext>
            </a:extLst>
          </p:cNvPr>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ctr">
              <a:defRPr sz="2400" b="0" i="0">
                <a:solidFill>
                  <a:schemeClr val="tx2"/>
                </a:solidFill>
              </a:defRPr>
            </a:lvl1pPr>
          </a:lstStyle>
          <a:p>
            <a:fld id="{48F63A3B-78C7-47BE-AE5E-E10140E04643}" type="slidenum">
              <a:rPr lang="en-US" smtClean="0"/>
              <a:pPr/>
              <a:t>‹#›</a:t>
            </a:fld>
            <a:endParaRPr lang="en-US"/>
          </a:p>
        </p:txBody>
      </p:sp>
    </p:spTree>
    <p:custDataLst>
      <p:tags r:id="rId1"/>
    </p:custDataLst>
    <p:extLst>
      <p:ext uri="{BB962C8B-B14F-4D97-AF65-F5344CB8AC3E}">
        <p14:creationId xmlns:p14="http://schemas.microsoft.com/office/powerpoint/2010/main" val="29756452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2.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428752" y="1422034"/>
            <a:ext cx="21033938" cy="1362074"/>
          </a:xfrm>
          <a:prstGeom prst="rect">
            <a:avLst/>
          </a:prstGeom>
        </p:spPr>
        <p:txBody>
          <a:bodyPr vert="horz" lIns="91440" tIns="45720" rIns="91440" bIns="45720" rtlCol="0" anchor="ctr">
            <a:normAutofit/>
          </a:bodyPr>
          <a:lstStyle/>
          <a:p>
            <a:r>
              <a:rPr lang="en-US"/>
              <a:t>Click to edit Master title style</a:t>
            </a:r>
          </a:p>
        </p:txBody>
      </p:sp>
      <p:sp>
        <p:nvSpPr>
          <p:cNvPr id="6" name="Slide Number Placeholder 5"/>
          <p:cNvSpPr>
            <a:spLocks noGrp="1"/>
          </p:cNvSpPr>
          <p:nvPr>
            <p:ph type="sldNum" sz="quarter" idx="4"/>
          </p:nvPr>
        </p:nvSpPr>
        <p:spPr>
          <a:xfrm>
            <a:off x="23351669" y="12598401"/>
            <a:ext cx="879257" cy="730250"/>
          </a:xfrm>
          <a:prstGeom prst="rect">
            <a:avLst/>
          </a:prstGeom>
        </p:spPr>
        <p:txBody>
          <a:bodyPr vert="horz" lIns="91440" tIns="45720" rIns="91440" bIns="45720" rtlCol="0" anchor="ctr"/>
          <a:lstStyle>
            <a:lvl1pPr algn="l">
              <a:defRPr sz="2400" b="0" i="0">
                <a:solidFill>
                  <a:schemeClr val="tx2"/>
                </a:solidFill>
              </a:defRPr>
            </a:lvl1pPr>
          </a:lstStyle>
          <a:p>
            <a:fld id="{48F63A3B-78C7-47BE-AE5E-E10140E04643}" type="slidenum">
              <a:rPr lang="en-US" smtClean="0"/>
              <a:pPr/>
              <a:t>‹#›</a:t>
            </a:fld>
            <a:endParaRPr lang="en-US"/>
          </a:p>
        </p:txBody>
      </p:sp>
      <p:pic>
        <p:nvPicPr>
          <p:cNvPr id="15" name="Picture 14">
            <a:extLst>
              <a:ext uri="{FF2B5EF4-FFF2-40B4-BE49-F238E27FC236}">
                <a16:creationId xmlns:a16="http://schemas.microsoft.com/office/drawing/2014/main" id="{628B4028-7483-D351-1660-8F334DB986DB}"/>
              </a:ext>
            </a:extLst>
          </p:cNvPr>
          <p:cNvPicPr>
            <a:picLocks noChangeAspect="1"/>
          </p:cNvPicPr>
          <p:nvPr userDrawn="1"/>
        </p:nvPicPr>
        <p:blipFill>
          <a:blip r:embed="rId25"/>
          <a:stretch>
            <a:fillRect/>
          </a:stretch>
        </p:blipFill>
        <p:spPr>
          <a:xfrm>
            <a:off x="0" y="0"/>
            <a:ext cx="914400" cy="13716000"/>
          </a:xfrm>
          <a:prstGeom prst="rect">
            <a:avLst/>
          </a:prstGeom>
        </p:spPr>
      </p:pic>
      <p:pic>
        <p:nvPicPr>
          <p:cNvPr id="16" name="Picture 15" descr="A picture containing text, clipart&#10;&#10;Description automatically generated">
            <a:extLst>
              <a:ext uri="{FF2B5EF4-FFF2-40B4-BE49-F238E27FC236}">
                <a16:creationId xmlns:a16="http://schemas.microsoft.com/office/drawing/2014/main" id="{36C72B25-7CC9-98BF-DCAC-1E145F86B7A3}"/>
              </a:ext>
            </a:extLst>
          </p:cNvPr>
          <p:cNvPicPr>
            <a:picLocks noChangeAspect="1"/>
          </p:cNvPicPr>
          <p:nvPr userDrawn="1"/>
        </p:nvPicPr>
        <p:blipFill>
          <a:blip r:embed="rId26"/>
          <a:stretch>
            <a:fillRect/>
          </a:stretch>
        </p:blipFill>
        <p:spPr>
          <a:xfrm>
            <a:off x="19923746" y="12591288"/>
            <a:ext cx="3175000" cy="762000"/>
          </a:xfrm>
          <a:prstGeom prst="rect">
            <a:avLst/>
          </a:prstGeom>
        </p:spPr>
      </p:pic>
      <p:cxnSp>
        <p:nvCxnSpPr>
          <p:cNvPr id="17" name="Straight Connector 16">
            <a:extLst>
              <a:ext uri="{FF2B5EF4-FFF2-40B4-BE49-F238E27FC236}">
                <a16:creationId xmlns:a16="http://schemas.microsoft.com/office/drawing/2014/main" id="{D77F5382-8155-6861-06C8-64AFCE946D74}"/>
              </a:ext>
            </a:extLst>
          </p:cNvPr>
          <p:cNvCxnSpPr/>
          <p:nvPr userDrawn="1"/>
        </p:nvCxnSpPr>
        <p:spPr>
          <a:xfrm>
            <a:off x="23351669" y="12437635"/>
            <a:ext cx="0" cy="1021976"/>
          </a:xfrm>
          <a:prstGeom prst="line">
            <a:avLst/>
          </a:prstGeom>
          <a:ln w="12700">
            <a:solidFill>
              <a:srgbClr val="5C0E3D"/>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061210E6-165F-0E98-3E51-1F8788771176}"/>
              </a:ext>
            </a:extLst>
          </p:cNvPr>
          <p:cNvSpPr>
            <a:spLocks noGrp="1"/>
          </p:cNvSpPr>
          <p:nvPr>
            <p:ph type="body" idx="1"/>
          </p:nvPr>
        </p:nvSpPr>
        <p:spPr>
          <a:xfrm>
            <a:off x="1676400" y="3651250"/>
            <a:ext cx="21034375" cy="870267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ustDataLst>
      <p:tags r:id="rId24"/>
    </p:custDataLst>
    <p:extLst>
      <p:ext uri="{BB962C8B-B14F-4D97-AF65-F5344CB8AC3E}">
        <p14:creationId xmlns:p14="http://schemas.microsoft.com/office/powerpoint/2010/main" val="1465431813"/>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79" r:id="rId3"/>
    <p:sldLayoutId id="2147483669" r:id="rId4"/>
    <p:sldLayoutId id="2147483680" r:id="rId5"/>
    <p:sldLayoutId id="2147483673" r:id="rId6"/>
    <p:sldLayoutId id="2147483666" r:id="rId7"/>
    <p:sldLayoutId id="2147483665" r:id="rId8"/>
    <p:sldLayoutId id="2147483674" r:id="rId9"/>
    <p:sldLayoutId id="2147483672" r:id="rId10"/>
    <p:sldLayoutId id="2147483675" r:id="rId11"/>
    <p:sldLayoutId id="2147483676" r:id="rId12"/>
    <p:sldLayoutId id="2147483677" r:id="rId13"/>
    <p:sldLayoutId id="2147483678" r:id="rId14"/>
    <p:sldLayoutId id="2147483684" r:id="rId15"/>
    <p:sldLayoutId id="2147483685" r:id="rId16"/>
    <p:sldLayoutId id="2147483681" r:id="rId17"/>
    <p:sldLayoutId id="2147483664" r:id="rId18"/>
    <p:sldLayoutId id="2147483670" r:id="rId19"/>
    <p:sldLayoutId id="2147483671" r:id="rId20"/>
    <p:sldLayoutId id="2147483667" r:id="rId21"/>
    <p:sldLayoutId id="2147483668" r:id="rId22"/>
  </p:sldLayoutIdLst>
  <p:hf hdr="0" ftr="0" dt="0"/>
  <p:txStyles>
    <p:titleStyle>
      <a:lvl1pPr algn="l" defTabSz="1828800" rtl="0" eaLnBrk="1" latinLnBrk="0" hangingPunct="1">
        <a:lnSpc>
          <a:spcPct val="90000"/>
        </a:lnSpc>
        <a:spcBef>
          <a:spcPct val="0"/>
        </a:spcBef>
        <a:buNone/>
        <a:defRPr sz="6000" b="1" kern="1200">
          <a:solidFill>
            <a:srgbClr val="5C0E3D"/>
          </a:solidFill>
          <a:latin typeface="+mj-lt"/>
          <a:ea typeface="+mj-ea"/>
          <a:cs typeface="+mj-cs"/>
        </a:defRPr>
      </a:lvl1pPr>
    </p:titleStyle>
    <p:bodyStyle>
      <a:lvl1pPr marL="457200" indent="-457200" algn="l" defTabSz="1828800" rtl="0" eaLnBrk="1" latinLnBrk="0" hangingPunct="1">
        <a:lnSpc>
          <a:spcPct val="100000"/>
        </a:lnSpc>
        <a:spcBef>
          <a:spcPts val="0"/>
        </a:spcBef>
        <a:spcAft>
          <a:spcPts val="1200"/>
        </a:spcAft>
        <a:buClr>
          <a:schemeClr val="tx2"/>
        </a:buClr>
        <a:buFontTx/>
        <a:buBlip>
          <a:blip r:embed="rId27"/>
        </a:buBlip>
        <a:defRPr sz="3000" kern="1200">
          <a:solidFill>
            <a:srgbClr val="5F5F5F"/>
          </a:solidFill>
          <a:latin typeface="+mn-lt"/>
          <a:ea typeface="+mn-ea"/>
          <a:cs typeface="+mn-cs"/>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kern="1200">
          <a:solidFill>
            <a:srgbClr val="5F5F5F"/>
          </a:solidFill>
          <a:latin typeface="+mn-lt"/>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p:bodyStyle>
    <p:otherStyle>
      <a:defPPr>
        <a:defRPr lang="en-US"/>
      </a:defPPr>
      <a:lvl1pPr marL="0" algn="l" defTabSz="1828800" rtl="0" eaLnBrk="1" latinLnBrk="0" hangingPunct="1">
        <a:defRPr sz="3600" kern="1200">
          <a:solidFill>
            <a:schemeClr val="tx1"/>
          </a:solidFill>
          <a:latin typeface="+mn-lt"/>
          <a:ea typeface="+mn-ea"/>
          <a:cs typeface="+mn-cs"/>
        </a:defRPr>
      </a:lvl1pPr>
      <a:lvl2pPr marL="914400" algn="l" defTabSz="1828800" rtl="0" eaLnBrk="1" latinLnBrk="0" hangingPunct="1">
        <a:defRPr sz="3600" kern="1200">
          <a:solidFill>
            <a:schemeClr val="tx1"/>
          </a:solidFill>
          <a:latin typeface="+mn-lt"/>
          <a:ea typeface="+mn-ea"/>
          <a:cs typeface="+mn-cs"/>
        </a:defRPr>
      </a:lvl2pPr>
      <a:lvl3pPr marL="1828800" algn="l" defTabSz="1828800" rtl="0" eaLnBrk="1" latinLnBrk="0" hangingPunct="1">
        <a:defRPr sz="3600" kern="1200">
          <a:solidFill>
            <a:schemeClr val="tx1"/>
          </a:solidFill>
          <a:latin typeface="+mn-lt"/>
          <a:ea typeface="+mn-ea"/>
          <a:cs typeface="+mn-cs"/>
        </a:defRPr>
      </a:lvl3pPr>
      <a:lvl4pPr marL="2743200" algn="l" defTabSz="1828800" rtl="0" eaLnBrk="1" latinLnBrk="0" hangingPunct="1">
        <a:defRPr sz="3600" kern="1200">
          <a:solidFill>
            <a:schemeClr val="tx1"/>
          </a:solidFill>
          <a:latin typeface="+mn-lt"/>
          <a:ea typeface="+mn-ea"/>
          <a:cs typeface="+mn-cs"/>
        </a:defRPr>
      </a:lvl4pPr>
      <a:lvl5pPr marL="3657600" algn="l" defTabSz="1828800" rtl="0" eaLnBrk="1" latinLnBrk="0" hangingPunct="1">
        <a:defRPr sz="3600" kern="1200">
          <a:solidFill>
            <a:schemeClr val="tx1"/>
          </a:solidFill>
          <a:latin typeface="+mn-lt"/>
          <a:ea typeface="+mn-ea"/>
          <a:cs typeface="+mn-cs"/>
        </a:defRPr>
      </a:lvl5pPr>
      <a:lvl6pPr marL="4572000" algn="l" defTabSz="1828800" rtl="0" eaLnBrk="1" latinLnBrk="0" hangingPunct="1">
        <a:defRPr sz="3600" kern="1200">
          <a:solidFill>
            <a:schemeClr val="tx1"/>
          </a:solidFill>
          <a:latin typeface="+mn-lt"/>
          <a:ea typeface="+mn-ea"/>
          <a:cs typeface="+mn-cs"/>
        </a:defRPr>
      </a:lvl6pPr>
      <a:lvl7pPr marL="5486400" algn="l" defTabSz="1828800" rtl="0" eaLnBrk="1" latinLnBrk="0" hangingPunct="1">
        <a:defRPr sz="3600" kern="1200">
          <a:solidFill>
            <a:schemeClr val="tx1"/>
          </a:solidFill>
          <a:latin typeface="+mn-lt"/>
          <a:ea typeface="+mn-ea"/>
          <a:cs typeface="+mn-cs"/>
        </a:defRPr>
      </a:lvl7pPr>
      <a:lvl8pPr marL="6400800" algn="l" defTabSz="1828800" rtl="0" eaLnBrk="1" latinLnBrk="0" hangingPunct="1">
        <a:defRPr sz="3600" kern="1200">
          <a:solidFill>
            <a:schemeClr val="tx1"/>
          </a:solidFill>
          <a:latin typeface="+mn-lt"/>
          <a:ea typeface="+mn-ea"/>
          <a:cs typeface="+mn-cs"/>
        </a:defRPr>
      </a:lvl8pPr>
      <a:lvl9pPr marL="7315200" algn="l" defTabSz="1828800"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microsoft.com/office/2018/10/relationships/comments" Target="../comments/modernComment_152_2F5AB05B.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microsoft.com/office/2018/10/relationships/comments" Target="../comments/modernComment_153_1073C09D.xml"/><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microsoft.com/office/2018/10/relationships/comments" Target="../comments/modernComment_154_D68585B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microsoft.com/office/2018/10/relationships/comments" Target="../comments/modernComment_155_76A3C7CC.xml"/><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microsoft.com/office/2018/10/relationships/comments" Target="../comments/modernComment_157_E12FDFD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microsoft.com/office/2018/10/relationships/comments" Target="../comments/modernComment_146_1B58A36F.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microsoft.com/office/2018/10/relationships/comments" Target="../comments/modernComment_147_6155C031.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microsoft.com/office/2018/10/relationships/comments" Target="../comments/modernComment_158_1E8719.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2.jpeg"/><Relationship Id="rId7" Type="http://schemas.openxmlformats.org/officeDocument/2006/relationships/image" Target="../media/image26.svg"/><Relationship Id="rId2" Type="http://schemas.microsoft.com/office/2018/10/relationships/comments" Target="../comments/modernComment_13E_C139B246.xml"/><Relationship Id="rId1" Type="http://schemas.openxmlformats.org/officeDocument/2006/relationships/slideLayout" Target="../slideLayouts/slideLayout5.xml"/><Relationship Id="rId6" Type="http://schemas.openxmlformats.org/officeDocument/2006/relationships/image" Target="../media/image25.png"/><Relationship Id="rId5" Type="http://schemas.openxmlformats.org/officeDocument/2006/relationships/image" Target="../media/image24.svg"/><Relationship Id="rId4" Type="http://schemas.openxmlformats.org/officeDocument/2006/relationships/image" Target="../media/image23.png"/><Relationship Id="rId9" Type="http://schemas.openxmlformats.org/officeDocument/2006/relationships/image" Target="../media/image28.svg"/></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microsoft.com/office/2018/10/relationships/comments" Target="../comments/modernComment_15E_5BF0AC07.xml"/><Relationship Id="rId1" Type="http://schemas.openxmlformats.org/officeDocument/2006/relationships/slideLayout" Target="../slideLayouts/slideLayout10.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microsoft.com/office/2018/10/relationships/comments" Target="../comments/modernComment_134_DB643DFA.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microsoft.com/office/2018/10/relationships/comments" Target="../comments/modernComment_144_D9169383.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microsoft.com/office/2018/10/relationships/comments" Target="../comments/modernComment_136_B8D9670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microsoft.com/office/2018/10/relationships/comments" Target="../comments/modernComment_137_1323A5A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microsoft.com/office/2018/10/relationships/comments" Target="../comments/modernComment_138_9DB1DB80.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8" Type="http://schemas.microsoft.com/office/2007/relationships/diagramDrawing" Target="../diagrams/drawing2.xml"/><Relationship Id="rId3" Type="http://schemas.microsoft.com/office/2018/10/relationships/comments" Target="../comments/modernComment_15A_E6058B82.xml"/><Relationship Id="rId7" Type="http://schemas.openxmlformats.org/officeDocument/2006/relationships/diagramColors" Target="../diagrams/colors2.xml"/><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microsoft.com/office/2018/10/relationships/comments" Target="../comments/modernComment_15D_4C503BD9.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microsoft.com/office/2018/10/relationships/comments" Target="../comments/modernComment_13B_F9C34CA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microsoft.com/office/2018/10/relationships/comments" Target="../comments/modernComment_159_43E95087.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1B50DF8-F0B2-8562-515D-304BAB1AFDFE}"/>
              </a:ext>
            </a:extLst>
          </p:cNvPr>
          <p:cNvSpPr>
            <a:spLocks noGrp="1"/>
          </p:cNvSpPr>
          <p:nvPr>
            <p:ph type="body" sz="quarter" idx="10"/>
          </p:nvPr>
        </p:nvSpPr>
        <p:spPr/>
        <p:txBody>
          <a:bodyPr>
            <a:normAutofit fontScale="92500" lnSpcReduction="10000"/>
          </a:bodyPr>
          <a:lstStyle/>
          <a:p>
            <a:r>
              <a:rPr lang="en-US"/>
              <a:t>Entrepreneurship Partner Grant</a:t>
            </a:r>
          </a:p>
        </p:txBody>
      </p:sp>
      <p:sp>
        <p:nvSpPr>
          <p:cNvPr id="3" name="Text Placeholder 2">
            <a:extLst>
              <a:ext uri="{FF2B5EF4-FFF2-40B4-BE49-F238E27FC236}">
                <a16:creationId xmlns:a16="http://schemas.microsoft.com/office/drawing/2014/main" id="{0BD6A057-A62D-E0C4-FF28-630D06C5526F}"/>
              </a:ext>
            </a:extLst>
          </p:cNvPr>
          <p:cNvSpPr>
            <a:spLocks noGrp="1"/>
          </p:cNvSpPr>
          <p:nvPr>
            <p:ph type="body" sz="quarter" idx="11"/>
          </p:nvPr>
        </p:nvSpPr>
        <p:spPr/>
        <p:txBody>
          <a:bodyPr>
            <a:normAutofit lnSpcReduction="10000"/>
          </a:bodyPr>
          <a:lstStyle/>
          <a:p>
            <a:r>
              <a:rPr lang="en-US"/>
              <a:t>FY25 Round 2 – Informational Webinar</a:t>
            </a:r>
          </a:p>
        </p:txBody>
      </p:sp>
      <p:sp>
        <p:nvSpPr>
          <p:cNvPr id="4" name="Text Placeholder 3">
            <a:extLst>
              <a:ext uri="{FF2B5EF4-FFF2-40B4-BE49-F238E27FC236}">
                <a16:creationId xmlns:a16="http://schemas.microsoft.com/office/drawing/2014/main" id="{8D1E67E2-8472-DCF7-B620-C8F1C072FC02}"/>
              </a:ext>
            </a:extLst>
          </p:cNvPr>
          <p:cNvSpPr>
            <a:spLocks noGrp="1"/>
          </p:cNvSpPr>
          <p:nvPr>
            <p:ph type="body" sz="quarter" idx="12"/>
          </p:nvPr>
        </p:nvSpPr>
        <p:spPr/>
        <p:txBody>
          <a:bodyPr/>
          <a:lstStyle/>
          <a:p>
            <a:r>
              <a:rPr lang="en-US"/>
              <a:t>01.06.25</a:t>
            </a:r>
          </a:p>
        </p:txBody>
      </p:sp>
    </p:spTree>
    <p:custDataLst>
      <p:tags r:id="rId1"/>
    </p:custDataLst>
    <p:extLst>
      <p:ext uri="{BB962C8B-B14F-4D97-AF65-F5344CB8AC3E}">
        <p14:creationId xmlns:p14="http://schemas.microsoft.com/office/powerpoint/2010/main" val="35519717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0C74999-71D4-3FBB-7CC9-5F5C2197CD4F}"/>
              </a:ext>
            </a:extLst>
          </p:cNvPr>
          <p:cNvSpPr>
            <a:spLocks noGrp="1"/>
          </p:cNvSpPr>
          <p:nvPr>
            <p:ph type="body" sz="quarter" idx="10"/>
          </p:nvPr>
        </p:nvSpPr>
        <p:spPr/>
        <p:txBody>
          <a:bodyPr>
            <a:normAutofit/>
          </a:bodyPr>
          <a:lstStyle/>
          <a:p>
            <a:r>
              <a:rPr lang="en-US"/>
              <a:t>Project Narratives</a:t>
            </a:r>
          </a:p>
        </p:txBody>
      </p:sp>
      <p:sp>
        <p:nvSpPr>
          <p:cNvPr id="4" name="Slide Number Placeholder 3">
            <a:extLst>
              <a:ext uri="{FF2B5EF4-FFF2-40B4-BE49-F238E27FC236}">
                <a16:creationId xmlns:a16="http://schemas.microsoft.com/office/drawing/2014/main" id="{E7418867-8CF8-365C-9A97-2A19BAFDD73F}"/>
              </a:ext>
            </a:extLst>
          </p:cNvPr>
          <p:cNvSpPr>
            <a:spLocks noGrp="1"/>
          </p:cNvSpPr>
          <p:nvPr>
            <p:ph type="sldNum" sz="quarter" idx="4"/>
          </p:nvPr>
        </p:nvSpPr>
        <p:spPr/>
        <p:txBody>
          <a:bodyPr/>
          <a:lstStyle/>
          <a:p>
            <a:fld id="{48F63A3B-78C7-47BE-AE5E-E10140E04643}" type="slidenum">
              <a:rPr lang="en-US" smtClean="0"/>
              <a:pPr/>
              <a:t>10</a:t>
            </a:fld>
            <a:endParaRPr lang="en-US"/>
          </a:p>
        </p:txBody>
      </p:sp>
      <p:pic>
        <p:nvPicPr>
          <p:cNvPr id="6" name="Content Placeholder 5" descr="A screenshot of a computer&#10;&#10;Description automatically generated">
            <a:extLst>
              <a:ext uri="{FF2B5EF4-FFF2-40B4-BE49-F238E27FC236}">
                <a16:creationId xmlns:a16="http://schemas.microsoft.com/office/drawing/2014/main" id="{84490A12-63CC-84D3-4C75-10469E2C9772}"/>
              </a:ext>
            </a:extLst>
          </p:cNvPr>
          <p:cNvPicPr>
            <a:picLocks noGrp="1" noChangeAspect="1"/>
          </p:cNvPicPr>
          <p:nvPr>
            <p:ph sz="quarter" idx="11"/>
          </p:nvPr>
        </p:nvPicPr>
        <p:blipFill>
          <a:blip r:embed="rId3"/>
          <a:stretch>
            <a:fillRect/>
          </a:stretch>
        </p:blipFill>
        <p:spPr>
          <a:xfrm>
            <a:off x="1184911" y="2826327"/>
            <a:ext cx="22763727" cy="9518073"/>
          </a:xfrm>
        </p:spPr>
      </p:pic>
    </p:spTree>
    <p:extLst>
      <p:ext uri="{BB962C8B-B14F-4D97-AF65-F5344CB8AC3E}">
        <p14:creationId xmlns:p14="http://schemas.microsoft.com/office/powerpoint/2010/main" val="794472539"/>
      </p:ext>
    </p:extLst>
  </p:cSld>
  <p:clrMapOvr>
    <a:masterClrMapping/>
  </p:clrMapOvr>
  <p:extLst>
    <p:ext uri="{6950BFC3-D8DA-4A85-94F7-54DA5524770B}">
      <p188:commentRel xmlns:p188="http://schemas.microsoft.com/office/powerpoint/2018/8/main" r:id="rId2"/>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EB12F90-E91F-15C0-DB18-23752429A2AF}"/>
              </a:ext>
            </a:extLst>
          </p:cNvPr>
          <p:cNvSpPr>
            <a:spLocks noGrp="1"/>
          </p:cNvSpPr>
          <p:nvPr>
            <p:ph type="body" sz="quarter" idx="10"/>
          </p:nvPr>
        </p:nvSpPr>
        <p:spPr/>
        <p:txBody>
          <a:bodyPr>
            <a:normAutofit/>
          </a:bodyPr>
          <a:lstStyle/>
          <a:p>
            <a:r>
              <a:rPr lang="en-US"/>
              <a:t>Continued</a:t>
            </a:r>
          </a:p>
        </p:txBody>
      </p:sp>
      <p:sp>
        <p:nvSpPr>
          <p:cNvPr id="4" name="Slide Number Placeholder 3">
            <a:extLst>
              <a:ext uri="{FF2B5EF4-FFF2-40B4-BE49-F238E27FC236}">
                <a16:creationId xmlns:a16="http://schemas.microsoft.com/office/drawing/2014/main" id="{0F94AAF9-B995-C836-523D-A86A09AB305F}"/>
              </a:ext>
            </a:extLst>
          </p:cNvPr>
          <p:cNvSpPr>
            <a:spLocks noGrp="1"/>
          </p:cNvSpPr>
          <p:nvPr>
            <p:ph type="sldNum" sz="quarter" idx="4"/>
          </p:nvPr>
        </p:nvSpPr>
        <p:spPr/>
        <p:txBody>
          <a:bodyPr/>
          <a:lstStyle/>
          <a:p>
            <a:fld id="{48F63A3B-78C7-47BE-AE5E-E10140E04643}" type="slidenum">
              <a:rPr lang="en-US" smtClean="0"/>
              <a:pPr/>
              <a:t>11</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FB0EC240-91C8-A899-CBA8-BBCD19306397}"/>
              </a:ext>
            </a:extLst>
          </p:cNvPr>
          <p:cNvPicPr>
            <a:picLocks noGrp="1" noChangeAspect="1"/>
          </p:cNvPicPr>
          <p:nvPr>
            <p:ph sz="quarter" idx="11"/>
          </p:nvPr>
        </p:nvPicPr>
        <p:blipFill rotWithShape="1">
          <a:blip r:embed="rId3"/>
          <a:srcRect l="3521" t="20658" r="12713" b="11365"/>
          <a:stretch/>
        </p:blipFill>
        <p:spPr>
          <a:xfrm>
            <a:off x="2185416" y="2447644"/>
            <a:ext cx="19988784" cy="10138310"/>
          </a:xfrm>
        </p:spPr>
      </p:pic>
    </p:spTree>
    <p:extLst>
      <p:ext uri="{BB962C8B-B14F-4D97-AF65-F5344CB8AC3E}">
        <p14:creationId xmlns:p14="http://schemas.microsoft.com/office/powerpoint/2010/main" val="276021405"/>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3EFA668-718A-6A05-5D1A-949A2E218E2F}"/>
              </a:ext>
            </a:extLst>
          </p:cNvPr>
          <p:cNvSpPr>
            <a:spLocks noGrp="1"/>
          </p:cNvSpPr>
          <p:nvPr>
            <p:ph type="body" sz="quarter" idx="10"/>
          </p:nvPr>
        </p:nvSpPr>
        <p:spPr/>
        <p:txBody>
          <a:bodyPr>
            <a:normAutofit/>
          </a:bodyPr>
          <a:lstStyle/>
          <a:p>
            <a:r>
              <a:rPr lang="en-US"/>
              <a:t>Continued</a:t>
            </a:r>
          </a:p>
        </p:txBody>
      </p:sp>
      <p:sp>
        <p:nvSpPr>
          <p:cNvPr id="4" name="Slide Number Placeholder 3">
            <a:extLst>
              <a:ext uri="{FF2B5EF4-FFF2-40B4-BE49-F238E27FC236}">
                <a16:creationId xmlns:a16="http://schemas.microsoft.com/office/drawing/2014/main" id="{E3FC1AF7-1A20-A9D0-F5C2-D721621B9BF3}"/>
              </a:ext>
            </a:extLst>
          </p:cNvPr>
          <p:cNvSpPr>
            <a:spLocks noGrp="1"/>
          </p:cNvSpPr>
          <p:nvPr>
            <p:ph type="sldNum" sz="quarter" idx="4"/>
          </p:nvPr>
        </p:nvSpPr>
        <p:spPr/>
        <p:txBody>
          <a:bodyPr/>
          <a:lstStyle/>
          <a:p>
            <a:fld id="{48F63A3B-78C7-47BE-AE5E-E10140E04643}" type="slidenum">
              <a:rPr lang="en-US" smtClean="0"/>
              <a:pPr/>
              <a:t>12</a:t>
            </a:fld>
            <a:endParaRPr lang="en-US"/>
          </a:p>
        </p:txBody>
      </p:sp>
      <p:pic>
        <p:nvPicPr>
          <p:cNvPr id="8" name="Content Placeholder 7" descr="A screenshot of a computer&#10;&#10;Description automatically generated">
            <a:extLst>
              <a:ext uri="{FF2B5EF4-FFF2-40B4-BE49-F238E27FC236}">
                <a16:creationId xmlns:a16="http://schemas.microsoft.com/office/drawing/2014/main" id="{BDBA1775-5565-1A4C-39AC-CF84064CE90F}"/>
              </a:ext>
            </a:extLst>
          </p:cNvPr>
          <p:cNvPicPr>
            <a:picLocks noGrp="1" noChangeAspect="1"/>
          </p:cNvPicPr>
          <p:nvPr>
            <p:ph sz="quarter" idx="11"/>
          </p:nvPr>
        </p:nvPicPr>
        <p:blipFill rotWithShape="1">
          <a:blip r:embed="rId3"/>
          <a:srcRect l="2718" t="20658" r="10435" b="11580"/>
          <a:stretch/>
        </p:blipFill>
        <p:spPr>
          <a:xfrm>
            <a:off x="2185416" y="2425701"/>
            <a:ext cx="20860475" cy="10172700"/>
          </a:xfrm>
        </p:spPr>
      </p:pic>
    </p:spTree>
    <p:extLst>
      <p:ext uri="{BB962C8B-B14F-4D97-AF65-F5344CB8AC3E}">
        <p14:creationId xmlns:p14="http://schemas.microsoft.com/office/powerpoint/2010/main" val="3599074741"/>
      </p:ext>
    </p:extLst>
  </p:cSld>
  <p:clrMapOvr>
    <a:masterClrMapping/>
  </p:clrMapOvr>
  <p:extLst>
    <p:ext uri="{6950BFC3-D8DA-4A85-94F7-54DA5524770B}">
      <p188:commentRel xmlns:p188="http://schemas.microsoft.com/office/powerpoint/2018/8/main" r:id="rId2"/>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DF821F-62A4-92AE-70E4-8D68E4AFF4E3}"/>
              </a:ext>
            </a:extLst>
          </p:cNvPr>
          <p:cNvSpPr>
            <a:spLocks noGrp="1"/>
          </p:cNvSpPr>
          <p:nvPr>
            <p:ph type="body" sz="quarter" idx="10"/>
          </p:nvPr>
        </p:nvSpPr>
        <p:spPr/>
        <p:txBody>
          <a:bodyPr>
            <a:normAutofit/>
          </a:bodyPr>
          <a:lstStyle/>
          <a:p>
            <a:r>
              <a:rPr lang="en-US"/>
              <a:t>Continued</a:t>
            </a:r>
          </a:p>
        </p:txBody>
      </p:sp>
      <p:sp>
        <p:nvSpPr>
          <p:cNvPr id="4" name="Slide Number Placeholder 3">
            <a:extLst>
              <a:ext uri="{FF2B5EF4-FFF2-40B4-BE49-F238E27FC236}">
                <a16:creationId xmlns:a16="http://schemas.microsoft.com/office/drawing/2014/main" id="{4E386986-4120-D8D5-929E-420470CD05F7}"/>
              </a:ext>
            </a:extLst>
          </p:cNvPr>
          <p:cNvSpPr>
            <a:spLocks noGrp="1"/>
          </p:cNvSpPr>
          <p:nvPr>
            <p:ph type="sldNum" sz="quarter" idx="4"/>
          </p:nvPr>
        </p:nvSpPr>
        <p:spPr/>
        <p:txBody>
          <a:bodyPr/>
          <a:lstStyle/>
          <a:p>
            <a:fld id="{48F63A3B-78C7-47BE-AE5E-E10140E04643}" type="slidenum">
              <a:rPr lang="en-US" smtClean="0"/>
              <a:pPr/>
              <a:t>13</a:t>
            </a:fld>
            <a:endParaRPr lang="en-US"/>
          </a:p>
        </p:txBody>
      </p:sp>
      <p:pic>
        <p:nvPicPr>
          <p:cNvPr id="7" name="Content Placeholder 6" descr="A screenshot of a computer&#10;&#10;Description automatically generated">
            <a:extLst>
              <a:ext uri="{FF2B5EF4-FFF2-40B4-BE49-F238E27FC236}">
                <a16:creationId xmlns:a16="http://schemas.microsoft.com/office/drawing/2014/main" id="{0BB82741-8C2C-5886-A74A-91A5D8772610}"/>
              </a:ext>
            </a:extLst>
          </p:cNvPr>
          <p:cNvPicPr>
            <a:picLocks noGrp="1" noChangeAspect="1"/>
          </p:cNvPicPr>
          <p:nvPr>
            <p:ph sz="quarter" idx="11"/>
          </p:nvPr>
        </p:nvPicPr>
        <p:blipFill rotWithShape="1">
          <a:blip r:embed="rId3"/>
          <a:srcRect l="3789" t="21946" r="14054" b="10721"/>
          <a:stretch/>
        </p:blipFill>
        <p:spPr>
          <a:xfrm>
            <a:off x="2343149" y="2276476"/>
            <a:ext cx="20059651" cy="10275253"/>
          </a:xfrm>
        </p:spPr>
      </p:pic>
    </p:spTree>
    <p:extLst>
      <p:ext uri="{BB962C8B-B14F-4D97-AF65-F5344CB8AC3E}">
        <p14:creationId xmlns:p14="http://schemas.microsoft.com/office/powerpoint/2010/main" val="1990445004"/>
      </p:ext>
    </p:extLst>
  </p:cSld>
  <p:clrMapOvr>
    <a:masterClrMapping/>
  </p:clrMapOvr>
  <p:extLst>
    <p:ext uri="{6950BFC3-D8DA-4A85-94F7-54DA5524770B}">
      <p188:commentRel xmlns:p188="http://schemas.microsoft.com/office/powerpoint/2018/8/main" r:id="rId2"/>
    </p:ext>
  </p:extLs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51DC6D-A54B-2025-0164-71FC9625A0B0}"/>
              </a:ext>
            </a:extLst>
          </p:cNvPr>
          <p:cNvSpPr>
            <a:spLocks noGrp="1"/>
          </p:cNvSpPr>
          <p:nvPr>
            <p:ph type="body" sz="quarter" idx="10"/>
          </p:nvPr>
        </p:nvSpPr>
        <p:spPr/>
        <p:txBody>
          <a:bodyPr>
            <a:normAutofit/>
          </a:bodyPr>
          <a:lstStyle/>
          <a:p>
            <a:r>
              <a:rPr lang="en-US"/>
              <a:t>Budget</a:t>
            </a:r>
          </a:p>
        </p:txBody>
      </p:sp>
      <p:sp>
        <p:nvSpPr>
          <p:cNvPr id="4" name="Slide Number Placeholder 3">
            <a:extLst>
              <a:ext uri="{FF2B5EF4-FFF2-40B4-BE49-F238E27FC236}">
                <a16:creationId xmlns:a16="http://schemas.microsoft.com/office/drawing/2014/main" id="{C65AB013-1816-BB8A-263D-C0EA5247B232}"/>
              </a:ext>
            </a:extLst>
          </p:cNvPr>
          <p:cNvSpPr>
            <a:spLocks noGrp="1"/>
          </p:cNvSpPr>
          <p:nvPr>
            <p:ph type="sldNum" sz="quarter" idx="4"/>
          </p:nvPr>
        </p:nvSpPr>
        <p:spPr/>
        <p:txBody>
          <a:bodyPr/>
          <a:lstStyle/>
          <a:p>
            <a:fld id="{48F63A3B-78C7-47BE-AE5E-E10140E04643}" type="slidenum">
              <a:rPr lang="en-US" smtClean="0"/>
              <a:pPr/>
              <a:t>14</a:t>
            </a:fld>
            <a:endParaRPr lang="en-US"/>
          </a:p>
        </p:txBody>
      </p:sp>
      <p:pic>
        <p:nvPicPr>
          <p:cNvPr id="10" name="Content Placeholder 9" descr="A screenshot of a computer&#10;&#10;Description automatically generated">
            <a:extLst>
              <a:ext uri="{FF2B5EF4-FFF2-40B4-BE49-F238E27FC236}">
                <a16:creationId xmlns:a16="http://schemas.microsoft.com/office/drawing/2014/main" id="{DC558FA0-FB20-4F3E-2FA4-8CF819633162}"/>
              </a:ext>
            </a:extLst>
          </p:cNvPr>
          <p:cNvPicPr>
            <a:picLocks noGrp="1" noChangeAspect="1"/>
          </p:cNvPicPr>
          <p:nvPr>
            <p:ph sz="quarter" idx="11"/>
          </p:nvPr>
        </p:nvPicPr>
        <p:blipFill rotWithShape="1">
          <a:blip r:embed="rId3"/>
          <a:srcRect l="3387" t="35025" r="20833" b="12008"/>
          <a:stretch/>
        </p:blipFill>
        <p:spPr>
          <a:xfrm>
            <a:off x="1381890" y="2447644"/>
            <a:ext cx="22349711" cy="9763406"/>
          </a:xfrm>
        </p:spPr>
      </p:pic>
    </p:spTree>
    <p:extLst>
      <p:ext uri="{BB962C8B-B14F-4D97-AF65-F5344CB8AC3E}">
        <p14:creationId xmlns:p14="http://schemas.microsoft.com/office/powerpoint/2010/main" val="3778011094"/>
      </p:ext>
    </p:extLst>
  </p:cSld>
  <p:clrMapOvr>
    <a:masterClrMapping/>
  </p:clrMapOvr>
  <p:extLst>
    <p:ext uri="{6950BFC3-D8DA-4A85-94F7-54DA5524770B}">
      <p188:commentRel xmlns:p188="http://schemas.microsoft.com/office/powerpoint/2018/8/main" r:id="rId2"/>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CD665C-2FE1-49AF-1778-CC94D57882DF}"/>
              </a:ext>
            </a:extLst>
          </p:cNvPr>
          <p:cNvSpPr>
            <a:spLocks noGrp="1"/>
          </p:cNvSpPr>
          <p:nvPr>
            <p:ph type="body" sz="quarter" idx="10"/>
          </p:nvPr>
        </p:nvSpPr>
        <p:spPr/>
        <p:txBody>
          <a:bodyPr vert="horz" lIns="91440" tIns="45720" rIns="91440" bIns="45720" rtlCol="0" anchor="t">
            <a:normAutofit/>
          </a:bodyPr>
          <a:lstStyle/>
          <a:p>
            <a:r>
              <a:rPr lang="en-US">
                <a:ea typeface="verdana"/>
                <a:cs typeface="Arial"/>
              </a:rPr>
              <a:t>Application Materials - Budget</a:t>
            </a:r>
            <a:endParaRPr lang="en-US"/>
          </a:p>
        </p:txBody>
      </p:sp>
      <p:sp>
        <p:nvSpPr>
          <p:cNvPr id="3" name="Content Placeholder 2">
            <a:extLst>
              <a:ext uri="{FF2B5EF4-FFF2-40B4-BE49-F238E27FC236}">
                <a16:creationId xmlns:a16="http://schemas.microsoft.com/office/drawing/2014/main" id="{A2A4010D-629F-51E9-7F59-3A3D38617CC2}"/>
              </a:ext>
            </a:extLst>
          </p:cNvPr>
          <p:cNvSpPr>
            <a:spLocks noGrp="1"/>
          </p:cNvSpPr>
          <p:nvPr>
            <p:ph sz="quarter" idx="11"/>
          </p:nvPr>
        </p:nvSpPr>
        <p:spPr/>
        <p:txBody>
          <a:bodyPr vert="horz" lIns="91440" tIns="45720" rIns="91440" bIns="45720" rtlCol="0" anchor="t">
            <a:normAutofit/>
          </a:bodyPr>
          <a:lstStyle/>
          <a:p>
            <a:r>
              <a:rPr lang="en-US">
                <a:ea typeface="verdana"/>
                <a:cs typeface="Arial"/>
              </a:rPr>
              <a:t>Expenses/Uses of Funding</a:t>
            </a:r>
          </a:p>
          <a:p>
            <a:r>
              <a:rPr lang="en-US">
                <a:ea typeface="verdana"/>
                <a:cs typeface="Arial"/>
              </a:rPr>
              <a:t>Sources and Amounts of Funding</a:t>
            </a:r>
          </a:p>
          <a:p>
            <a:pPr lvl="1">
              <a:buFont typeface="Courier New"/>
              <a:buChar char="o"/>
            </a:pPr>
            <a:r>
              <a:rPr lang="en-US">
                <a:ea typeface="verdana"/>
                <a:cs typeface="Arial"/>
              </a:rPr>
              <a:t>WEDC Amount (Amount org is requesting from WEDC)</a:t>
            </a:r>
          </a:p>
          <a:p>
            <a:pPr lvl="1">
              <a:buFont typeface="Courier New"/>
              <a:buChar char="o"/>
            </a:pPr>
            <a:r>
              <a:rPr lang="en-US">
                <a:ea typeface="verdana"/>
                <a:cs typeface="Arial"/>
              </a:rPr>
              <a:t>Match Source Name</a:t>
            </a:r>
          </a:p>
          <a:p>
            <a:pPr lvl="1">
              <a:buFont typeface="Courier New"/>
              <a:buChar char="o"/>
            </a:pPr>
            <a:r>
              <a:rPr lang="en-US">
                <a:ea typeface="verdana"/>
                <a:cs typeface="Arial"/>
              </a:rPr>
              <a:t>Match Source Amount</a:t>
            </a:r>
          </a:p>
          <a:p>
            <a:pPr lvl="1">
              <a:buFont typeface="Courier New"/>
              <a:buChar char="o"/>
            </a:pPr>
            <a:r>
              <a:rPr lang="en-US">
                <a:ea typeface="verdana"/>
                <a:cs typeface="Arial"/>
              </a:rPr>
              <a:t>Cash or In-kind Match</a:t>
            </a:r>
          </a:p>
          <a:p>
            <a:pPr lvl="1">
              <a:buFont typeface="Courier New"/>
              <a:buChar char="o"/>
            </a:pPr>
            <a:r>
              <a:rPr lang="en-US">
                <a:ea typeface="verdana"/>
                <a:cs typeface="Arial"/>
              </a:rPr>
              <a:t>Total Budget</a:t>
            </a:r>
          </a:p>
          <a:p>
            <a:pPr lvl="1">
              <a:buFont typeface="Courier New"/>
              <a:buChar char="o"/>
            </a:pPr>
            <a:endParaRPr lang="en-US">
              <a:ea typeface="verdana"/>
              <a:cs typeface="Arial"/>
            </a:endParaRPr>
          </a:p>
          <a:p>
            <a:pPr lvl="1">
              <a:buFont typeface="Courier New"/>
              <a:buChar char="o"/>
            </a:pPr>
            <a:endParaRPr lang="en-US">
              <a:ea typeface="verdana"/>
              <a:cs typeface="Arial"/>
            </a:endParaRPr>
          </a:p>
        </p:txBody>
      </p:sp>
      <p:sp>
        <p:nvSpPr>
          <p:cNvPr id="4" name="Slide Number Placeholder 3">
            <a:extLst>
              <a:ext uri="{FF2B5EF4-FFF2-40B4-BE49-F238E27FC236}">
                <a16:creationId xmlns:a16="http://schemas.microsoft.com/office/drawing/2014/main" id="{3F02C40E-868A-B50D-25A3-42DE88C57741}"/>
              </a:ext>
            </a:extLst>
          </p:cNvPr>
          <p:cNvSpPr>
            <a:spLocks noGrp="1"/>
          </p:cNvSpPr>
          <p:nvPr>
            <p:ph type="sldNum" sz="quarter" idx="4"/>
          </p:nvPr>
        </p:nvSpPr>
        <p:spPr/>
        <p:txBody>
          <a:bodyPr/>
          <a:lstStyle/>
          <a:p>
            <a:fld id="{48F63A3B-78C7-47BE-AE5E-E10140E04643}" type="slidenum">
              <a:rPr lang="en-US" smtClean="0"/>
              <a:pPr/>
              <a:t>15</a:t>
            </a:fld>
            <a:endParaRPr lang="en-US"/>
          </a:p>
        </p:txBody>
      </p:sp>
    </p:spTree>
    <p:extLst>
      <p:ext uri="{BB962C8B-B14F-4D97-AF65-F5344CB8AC3E}">
        <p14:creationId xmlns:p14="http://schemas.microsoft.com/office/powerpoint/2010/main" val="458793839"/>
      </p:ext>
    </p:extLst>
  </p:cSld>
  <p:clrMapOvr>
    <a:masterClrMapping/>
  </p:clrMapOvr>
  <p:extLst>
    <p:ext uri="{6950BFC3-D8DA-4A85-94F7-54DA5524770B}">
      <p188:commentRel xmlns:p188="http://schemas.microsoft.com/office/powerpoint/2018/8/main" r:id="rId2"/>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844AA14-C5BA-0456-3113-66C9D32E6AE1}"/>
              </a:ext>
            </a:extLst>
          </p:cNvPr>
          <p:cNvSpPr>
            <a:spLocks noGrp="1"/>
          </p:cNvSpPr>
          <p:nvPr>
            <p:ph type="body" sz="quarter" idx="10"/>
          </p:nvPr>
        </p:nvSpPr>
        <p:spPr/>
        <p:txBody>
          <a:bodyPr vert="horz" lIns="91440" tIns="45720" rIns="91440" bIns="45720" rtlCol="0" anchor="t">
            <a:normAutofit/>
          </a:bodyPr>
          <a:lstStyle/>
          <a:p>
            <a:r>
              <a:rPr lang="en-US">
                <a:ea typeface="verdana"/>
                <a:cs typeface="Arial"/>
              </a:rPr>
              <a:t>Application Materials – Budget Template</a:t>
            </a:r>
            <a:endParaRPr lang="en-US"/>
          </a:p>
        </p:txBody>
      </p:sp>
      <p:sp>
        <p:nvSpPr>
          <p:cNvPr id="4" name="Slide Number Placeholder 3">
            <a:extLst>
              <a:ext uri="{FF2B5EF4-FFF2-40B4-BE49-F238E27FC236}">
                <a16:creationId xmlns:a16="http://schemas.microsoft.com/office/drawing/2014/main" id="{53C189BF-0AB4-5AA1-DED7-AD737FAC4022}"/>
              </a:ext>
            </a:extLst>
          </p:cNvPr>
          <p:cNvSpPr>
            <a:spLocks noGrp="1"/>
          </p:cNvSpPr>
          <p:nvPr>
            <p:ph type="sldNum" sz="quarter" idx="4"/>
          </p:nvPr>
        </p:nvSpPr>
        <p:spPr/>
        <p:txBody>
          <a:bodyPr/>
          <a:lstStyle/>
          <a:p>
            <a:fld id="{48F63A3B-78C7-47BE-AE5E-E10140E04643}" type="slidenum">
              <a:rPr lang="en-US" smtClean="0"/>
              <a:pPr/>
              <a:t>16</a:t>
            </a:fld>
            <a:endParaRPr lang="en-US"/>
          </a:p>
        </p:txBody>
      </p:sp>
      <p:pic>
        <p:nvPicPr>
          <p:cNvPr id="7" name="Content Placeholder 6">
            <a:extLst>
              <a:ext uri="{FF2B5EF4-FFF2-40B4-BE49-F238E27FC236}">
                <a16:creationId xmlns:a16="http://schemas.microsoft.com/office/drawing/2014/main" id="{F3D4A164-045E-90F2-0C5B-59EC9C3D3039}"/>
              </a:ext>
            </a:extLst>
          </p:cNvPr>
          <p:cNvPicPr>
            <a:picLocks noGrp="1" noChangeAspect="1"/>
          </p:cNvPicPr>
          <p:nvPr>
            <p:ph sz="quarter" idx="11"/>
          </p:nvPr>
        </p:nvPicPr>
        <p:blipFill>
          <a:blip r:embed="rId3"/>
          <a:stretch>
            <a:fillRect/>
          </a:stretch>
        </p:blipFill>
        <p:spPr>
          <a:xfrm>
            <a:off x="3496019" y="2663398"/>
            <a:ext cx="14386190" cy="10142316"/>
          </a:xfrm>
        </p:spPr>
      </p:pic>
    </p:spTree>
    <p:extLst>
      <p:ext uri="{BB962C8B-B14F-4D97-AF65-F5344CB8AC3E}">
        <p14:creationId xmlns:p14="http://schemas.microsoft.com/office/powerpoint/2010/main" val="1633009713"/>
      </p:ext>
    </p:extLst>
  </p:cSld>
  <p:clrMapOvr>
    <a:masterClrMapping/>
  </p:clrMapOvr>
  <p:extLst>
    <p:ext uri="{6950BFC3-D8DA-4A85-94F7-54DA5524770B}">
      <p188:commentRel xmlns:p188="http://schemas.microsoft.com/office/powerpoint/2018/8/main" r:id="rId2"/>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CD665C-2FE1-49AF-1778-CC94D57882DF}"/>
              </a:ext>
            </a:extLst>
          </p:cNvPr>
          <p:cNvSpPr>
            <a:spLocks noGrp="1"/>
          </p:cNvSpPr>
          <p:nvPr>
            <p:ph type="body" sz="quarter" idx="10"/>
          </p:nvPr>
        </p:nvSpPr>
        <p:spPr/>
        <p:txBody>
          <a:bodyPr vert="horz" lIns="91440" tIns="45720" rIns="91440" bIns="45720" rtlCol="0" anchor="t">
            <a:normAutofit/>
          </a:bodyPr>
          <a:lstStyle/>
          <a:p>
            <a:r>
              <a:rPr lang="en-US">
                <a:ea typeface="verdana"/>
                <a:cs typeface="Arial"/>
              </a:rPr>
              <a:t>How to Apply</a:t>
            </a:r>
            <a:endParaRPr lang="en-US"/>
          </a:p>
        </p:txBody>
      </p:sp>
      <p:sp>
        <p:nvSpPr>
          <p:cNvPr id="3" name="Content Placeholder 2">
            <a:extLst>
              <a:ext uri="{FF2B5EF4-FFF2-40B4-BE49-F238E27FC236}">
                <a16:creationId xmlns:a16="http://schemas.microsoft.com/office/drawing/2014/main" id="{A2A4010D-629F-51E9-7F59-3A3D38617CC2}"/>
              </a:ext>
            </a:extLst>
          </p:cNvPr>
          <p:cNvSpPr>
            <a:spLocks noGrp="1"/>
          </p:cNvSpPr>
          <p:nvPr>
            <p:ph sz="quarter" idx="11"/>
          </p:nvPr>
        </p:nvSpPr>
        <p:spPr/>
        <p:txBody>
          <a:bodyPr vert="horz" lIns="91440" tIns="45720" rIns="91440" bIns="45720" rtlCol="0" anchor="t">
            <a:normAutofit/>
          </a:bodyPr>
          <a:lstStyle/>
          <a:p>
            <a:r>
              <a:rPr lang="en-US" b="1">
                <a:ea typeface="verdana"/>
                <a:cs typeface="Arial"/>
              </a:rPr>
              <a:t>Step 1:</a:t>
            </a:r>
            <a:r>
              <a:rPr lang="en-US">
                <a:ea typeface="verdana"/>
                <a:cs typeface="Arial"/>
              </a:rPr>
              <a:t> Request an Application</a:t>
            </a:r>
          </a:p>
          <a:p>
            <a:pPr lvl="1"/>
            <a:r>
              <a:rPr lang="en-US">
                <a:ea typeface="verdana"/>
                <a:cs typeface="Arial"/>
              </a:rPr>
              <a:t>Email an E&amp;I team member with your written express to apply for the Entrepreneurship Partner Grant. Please be sure to include who the best contact is to receive the application.</a:t>
            </a:r>
            <a:endParaRPr lang="en-US">
              <a:ea typeface="verdana"/>
            </a:endParaRPr>
          </a:p>
          <a:p>
            <a:endParaRPr lang="en-US">
              <a:ea typeface="verdana"/>
            </a:endParaRPr>
          </a:p>
          <a:p>
            <a:r>
              <a:rPr lang="en-US" b="1">
                <a:ea typeface="verdana"/>
                <a:cs typeface="Arial"/>
              </a:rPr>
              <a:t>Step 2:</a:t>
            </a:r>
            <a:r>
              <a:rPr lang="en-US">
                <a:ea typeface="verdana"/>
                <a:cs typeface="Arial"/>
              </a:rPr>
              <a:t> Access your Network Wisconsin account</a:t>
            </a:r>
          </a:p>
          <a:p>
            <a:pPr lvl="1"/>
            <a:r>
              <a:rPr lang="en-US">
                <a:ea typeface="verdana"/>
                <a:cs typeface="Arial"/>
              </a:rPr>
              <a:t>You will receive an email notification from Network Wisconsin, inviting you to complete the EPG application.</a:t>
            </a:r>
          </a:p>
          <a:p>
            <a:pPr lvl="1"/>
            <a:r>
              <a:rPr lang="en-US">
                <a:ea typeface="verdana"/>
              </a:rPr>
              <a:t>You can add collaborators in Network Wisconsin to the application to help complete sections.</a:t>
            </a:r>
          </a:p>
          <a:p>
            <a:endParaRPr lang="en-US">
              <a:ea typeface="verdana"/>
            </a:endParaRPr>
          </a:p>
          <a:p>
            <a:r>
              <a:rPr lang="en-US" b="1">
                <a:ea typeface="verdana"/>
                <a:cs typeface="Arial"/>
              </a:rPr>
              <a:t>Step 3:</a:t>
            </a:r>
            <a:r>
              <a:rPr lang="en-US">
                <a:ea typeface="verdana"/>
                <a:cs typeface="Arial"/>
              </a:rPr>
              <a:t> Complete your Application</a:t>
            </a:r>
          </a:p>
          <a:p>
            <a:pPr lvl="1"/>
            <a:r>
              <a:rPr lang="en-US">
                <a:ea typeface="verdana"/>
                <a:cs typeface="Arial"/>
              </a:rPr>
              <a:t>Login to Network Wisconsin and complete each section and upload any required documents.</a:t>
            </a:r>
            <a:endParaRPr lang="en-US">
              <a:ea typeface="verdana"/>
            </a:endParaRPr>
          </a:p>
          <a:p>
            <a:endParaRPr lang="en-US">
              <a:ea typeface="verdana"/>
            </a:endParaRPr>
          </a:p>
          <a:p>
            <a:r>
              <a:rPr lang="en-US" b="1">
                <a:ea typeface="verdana"/>
                <a:cs typeface="Arial"/>
              </a:rPr>
              <a:t>Step 4:</a:t>
            </a:r>
            <a:r>
              <a:rPr lang="en-US">
                <a:ea typeface="verdana"/>
                <a:cs typeface="Arial"/>
              </a:rPr>
              <a:t> Submit your application!</a:t>
            </a:r>
            <a:endParaRPr lang="en-US">
              <a:ea typeface="verdana"/>
            </a:endParaRPr>
          </a:p>
          <a:p>
            <a:endParaRPr lang="en-US">
              <a:ea typeface="verdana"/>
            </a:endParaRPr>
          </a:p>
          <a:p>
            <a:endParaRPr lang="en-US">
              <a:ea typeface="verdana"/>
            </a:endParaRPr>
          </a:p>
        </p:txBody>
      </p:sp>
      <p:sp>
        <p:nvSpPr>
          <p:cNvPr id="4" name="Slide Number Placeholder 3">
            <a:extLst>
              <a:ext uri="{FF2B5EF4-FFF2-40B4-BE49-F238E27FC236}">
                <a16:creationId xmlns:a16="http://schemas.microsoft.com/office/drawing/2014/main" id="{3F02C40E-868A-B50D-25A3-42DE88C57741}"/>
              </a:ext>
            </a:extLst>
          </p:cNvPr>
          <p:cNvSpPr>
            <a:spLocks noGrp="1"/>
          </p:cNvSpPr>
          <p:nvPr>
            <p:ph type="sldNum" sz="quarter" idx="4"/>
          </p:nvPr>
        </p:nvSpPr>
        <p:spPr/>
        <p:txBody>
          <a:bodyPr/>
          <a:lstStyle/>
          <a:p>
            <a:fld id="{48F63A3B-78C7-47BE-AE5E-E10140E04643}" type="slidenum">
              <a:rPr lang="en-US" smtClean="0"/>
              <a:pPr/>
              <a:t>17</a:t>
            </a:fld>
            <a:endParaRPr lang="en-US"/>
          </a:p>
        </p:txBody>
      </p:sp>
    </p:spTree>
    <p:extLst>
      <p:ext uri="{BB962C8B-B14F-4D97-AF65-F5344CB8AC3E}">
        <p14:creationId xmlns:p14="http://schemas.microsoft.com/office/powerpoint/2010/main" val="2000665"/>
      </p:ext>
    </p:extLst>
  </p:cSld>
  <p:clrMapOvr>
    <a:masterClrMapping/>
  </p:clrMapOvr>
  <p:extLst>
    <p:ext uri="{6950BFC3-D8DA-4A85-94F7-54DA5524770B}">
      <p188:commentRel xmlns:p188="http://schemas.microsoft.com/office/powerpoint/2018/8/main" r:id="rId2"/>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Placeholder 16" descr="Man smiling and leaning out of food truck, with elbows on counter, with condiments on tray, and menu on chalkboard">
            <a:extLst>
              <a:ext uri="{FF2B5EF4-FFF2-40B4-BE49-F238E27FC236}">
                <a16:creationId xmlns:a16="http://schemas.microsoft.com/office/drawing/2014/main" id="{926A0C7B-2609-14E2-81F8-ED9DC4BE80FD}"/>
              </a:ext>
            </a:extLst>
          </p:cNvPr>
          <p:cNvPicPr>
            <a:picLocks noGrp="1" noChangeAspect="1"/>
          </p:cNvPicPr>
          <p:nvPr>
            <p:ph type="pic" sz="quarter" idx="12"/>
          </p:nvPr>
        </p:nvPicPr>
        <p:blipFill>
          <a:blip r:embed="rId3"/>
          <a:srcRect t="9461" b="9461"/>
          <a:stretch/>
        </p:blipFill>
        <p:spPr/>
      </p:pic>
      <p:sp>
        <p:nvSpPr>
          <p:cNvPr id="3" name="Text Placeholder 2">
            <a:extLst>
              <a:ext uri="{FF2B5EF4-FFF2-40B4-BE49-F238E27FC236}">
                <a16:creationId xmlns:a16="http://schemas.microsoft.com/office/drawing/2014/main" id="{8F7616D0-10AE-AE31-2238-FBE57AB6AD93}"/>
              </a:ext>
            </a:extLst>
          </p:cNvPr>
          <p:cNvSpPr>
            <a:spLocks noGrp="1"/>
          </p:cNvSpPr>
          <p:nvPr>
            <p:ph type="body" sz="quarter" idx="10"/>
          </p:nvPr>
        </p:nvSpPr>
        <p:spPr/>
        <p:txBody>
          <a:bodyPr vert="horz" lIns="91440" tIns="45720" rIns="91440" bIns="45720" rtlCol="0" anchor="t">
            <a:normAutofit/>
          </a:bodyPr>
          <a:lstStyle/>
          <a:p>
            <a:r>
              <a:rPr lang="en-US">
                <a:ea typeface="verdana"/>
                <a:cs typeface="Arial"/>
              </a:rPr>
              <a:t>Important Dates</a:t>
            </a:r>
            <a:endParaRPr lang="en-US"/>
          </a:p>
        </p:txBody>
      </p:sp>
      <p:sp>
        <p:nvSpPr>
          <p:cNvPr id="4" name="Text Placeholder 3">
            <a:extLst>
              <a:ext uri="{FF2B5EF4-FFF2-40B4-BE49-F238E27FC236}">
                <a16:creationId xmlns:a16="http://schemas.microsoft.com/office/drawing/2014/main" id="{AEC8841B-5935-196E-643B-1A7514E90AFF}"/>
              </a:ext>
            </a:extLst>
          </p:cNvPr>
          <p:cNvSpPr>
            <a:spLocks noGrp="1"/>
          </p:cNvSpPr>
          <p:nvPr>
            <p:ph type="body" sz="quarter" idx="13"/>
          </p:nvPr>
        </p:nvSpPr>
        <p:spPr>
          <a:xfrm>
            <a:off x="15764404" y="3952797"/>
            <a:ext cx="7279365" cy="537049"/>
          </a:xfrm>
        </p:spPr>
        <p:txBody>
          <a:bodyPr vert="horz" lIns="91440" tIns="45720" rIns="91440" bIns="45720" rtlCol="0" anchor="t">
            <a:normAutofit fontScale="92500" lnSpcReduction="20000"/>
          </a:bodyPr>
          <a:lstStyle/>
          <a:p>
            <a:r>
              <a:rPr lang="en-US">
                <a:ea typeface="verdana"/>
                <a:cs typeface="Arial"/>
              </a:rPr>
              <a:t>Applications Open</a:t>
            </a:r>
            <a:endParaRPr lang="en-US">
              <a:cs typeface="Arial"/>
            </a:endParaRPr>
          </a:p>
        </p:txBody>
      </p:sp>
      <p:sp>
        <p:nvSpPr>
          <p:cNvPr id="5" name="Text Placeholder 4">
            <a:extLst>
              <a:ext uri="{FF2B5EF4-FFF2-40B4-BE49-F238E27FC236}">
                <a16:creationId xmlns:a16="http://schemas.microsoft.com/office/drawing/2014/main" id="{96ECD1F2-32BE-C168-F23A-6D2D11026028}"/>
              </a:ext>
            </a:extLst>
          </p:cNvPr>
          <p:cNvSpPr>
            <a:spLocks noGrp="1"/>
          </p:cNvSpPr>
          <p:nvPr>
            <p:ph type="body" sz="quarter" idx="14"/>
          </p:nvPr>
        </p:nvSpPr>
        <p:spPr>
          <a:xfrm>
            <a:off x="15764404" y="4421730"/>
            <a:ext cx="7279365" cy="936571"/>
          </a:xfrm>
        </p:spPr>
        <p:txBody>
          <a:bodyPr vert="horz" lIns="91440" tIns="45720" rIns="91440" bIns="45720" rtlCol="0" anchor="t">
            <a:normAutofit/>
          </a:bodyPr>
          <a:lstStyle/>
          <a:p>
            <a:r>
              <a:rPr lang="en-US">
                <a:ea typeface="verdana"/>
                <a:cs typeface="Arial"/>
              </a:rPr>
              <a:t>Monday, January 6th at 8:00 am CDT</a:t>
            </a:r>
            <a:endParaRPr lang="en-US"/>
          </a:p>
        </p:txBody>
      </p:sp>
      <p:sp>
        <p:nvSpPr>
          <p:cNvPr id="6" name="Text Placeholder 5">
            <a:extLst>
              <a:ext uri="{FF2B5EF4-FFF2-40B4-BE49-F238E27FC236}">
                <a16:creationId xmlns:a16="http://schemas.microsoft.com/office/drawing/2014/main" id="{18D52F43-40D4-68F7-154B-699CD53911A8}"/>
              </a:ext>
            </a:extLst>
          </p:cNvPr>
          <p:cNvSpPr>
            <a:spLocks noGrp="1"/>
          </p:cNvSpPr>
          <p:nvPr>
            <p:ph type="body" sz="quarter" idx="15"/>
          </p:nvPr>
        </p:nvSpPr>
        <p:spPr>
          <a:xfrm>
            <a:off x="15701765" y="6569146"/>
            <a:ext cx="7279365" cy="537049"/>
          </a:xfrm>
        </p:spPr>
        <p:txBody>
          <a:bodyPr vert="horz" lIns="91440" tIns="45720" rIns="91440" bIns="45720" rtlCol="0" anchor="t">
            <a:normAutofit fontScale="92500" lnSpcReduction="20000"/>
          </a:bodyPr>
          <a:lstStyle/>
          <a:p>
            <a:r>
              <a:rPr lang="en-US">
                <a:ea typeface="verdana"/>
                <a:cs typeface="Arial"/>
              </a:rPr>
              <a:t>Office Hours</a:t>
            </a:r>
            <a:endParaRPr lang="en-US"/>
          </a:p>
        </p:txBody>
      </p:sp>
      <p:sp>
        <p:nvSpPr>
          <p:cNvPr id="7" name="Text Placeholder 6">
            <a:extLst>
              <a:ext uri="{FF2B5EF4-FFF2-40B4-BE49-F238E27FC236}">
                <a16:creationId xmlns:a16="http://schemas.microsoft.com/office/drawing/2014/main" id="{D29025E1-0849-ABA6-D1AE-7FC62337013C}"/>
              </a:ext>
            </a:extLst>
          </p:cNvPr>
          <p:cNvSpPr>
            <a:spLocks noGrp="1"/>
          </p:cNvSpPr>
          <p:nvPr>
            <p:ph type="body" sz="quarter" idx="16"/>
          </p:nvPr>
        </p:nvSpPr>
        <p:spPr>
          <a:xfrm>
            <a:off x="15701765" y="7058955"/>
            <a:ext cx="7279365" cy="936571"/>
          </a:xfrm>
        </p:spPr>
        <p:txBody>
          <a:bodyPr vert="horz" lIns="91440" tIns="45720" rIns="91440" bIns="45720" rtlCol="0" anchor="t">
            <a:normAutofit/>
          </a:bodyPr>
          <a:lstStyle/>
          <a:p>
            <a:r>
              <a:rPr lang="en-US">
                <a:ea typeface="verdana"/>
                <a:cs typeface="Arial"/>
              </a:rPr>
              <a:t>Session 1: Thursday, January 16th</a:t>
            </a:r>
            <a:endParaRPr lang="en-US">
              <a:ea typeface="verdana"/>
            </a:endParaRPr>
          </a:p>
          <a:p>
            <a:r>
              <a:rPr lang="en-US">
                <a:ea typeface="verdana"/>
                <a:cs typeface="Arial"/>
              </a:rPr>
              <a:t>Session 2: Wednesday, January 29th</a:t>
            </a:r>
            <a:endParaRPr lang="en-US">
              <a:ea typeface="verdana"/>
            </a:endParaRPr>
          </a:p>
        </p:txBody>
      </p:sp>
      <p:sp>
        <p:nvSpPr>
          <p:cNvPr id="8" name="Text Placeholder 7">
            <a:extLst>
              <a:ext uri="{FF2B5EF4-FFF2-40B4-BE49-F238E27FC236}">
                <a16:creationId xmlns:a16="http://schemas.microsoft.com/office/drawing/2014/main" id="{AB04F32B-60A8-FC52-5877-39F4D071FBE4}"/>
              </a:ext>
            </a:extLst>
          </p:cNvPr>
          <p:cNvSpPr>
            <a:spLocks noGrp="1"/>
          </p:cNvSpPr>
          <p:nvPr>
            <p:ph type="body" sz="quarter" idx="17"/>
          </p:nvPr>
        </p:nvSpPr>
        <p:spPr>
          <a:xfrm>
            <a:off x="15743525" y="9179392"/>
            <a:ext cx="7279365" cy="537049"/>
          </a:xfrm>
        </p:spPr>
        <p:txBody>
          <a:bodyPr vert="horz" lIns="91440" tIns="45720" rIns="91440" bIns="45720" rtlCol="0" anchor="t">
            <a:normAutofit fontScale="92500" lnSpcReduction="20000"/>
          </a:bodyPr>
          <a:lstStyle/>
          <a:p>
            <a:r>
              <a:rPr lang="en-US">
                <a:ea typeface="verdana"/>
                <a:cs typeface="Arial"/>
              </a:rPr>
              <a:t>Applications Close</a:t>
            </a:r>
            <a:endParaRPr lang="en-US"/>
          </a:p>
        </p:txBody>
      </p:sp>
      <p:sp>
        <p:nvSpPr>
          <p:cNvPr id="9" name="Text Placeholder 8">
            <a:extLst>
              <a:ext uri="{FF2B5EF4-FFF2-40B4-BE49-F238E27FC236}">
                <a16:creationId xmlns:a16="http://schemas.microsoft.com/office/drawing/2014/main" id="{734D6928-CABE-59AD-4338-2C0FC440B339}"/>
              </a:ext>
            </a:extLst>
          </p:cNvPr>
          <p:cNvSpPr>
            <a:spLocks noGrp="1"/>
          </p:cNvSpPr>
          <p:nvPr>
            <p:ph type="body" sz="quarter" idx="18"/>
          </p:nvPr>
        </p:nvSpPr>
        <p:spPr>
          <a:xfrm>
            <a:off x="15743525" y="9648324"/>
            <a:ext cx="7279365" cy="936571"/>
          </a:xfrm>
        </p:spPr>
        <p:txBody>
          <a:bodyPr vert="horz" lIns="91440" tIns="45720" rIns="91440" bIns="45720" rtlCol="0" anchor="t">
            <a:normAutofit/>
          </a:bodyPr>
          <a:lstStyle/>
          <a:p>
            <a:r>
              <a:rPr lang="en-US">
                <a:ea typeface="verdana"/>
                <a:cs typeface="Arial"/>
              </a:rPr>
              <a:t>Friday, January 31st at 11:59 CDT</a:t>
            </a:r>
            <a:endParaRPr lang="en-US"/>
          </a:p>
        </p:txBody>
      </p:sp>
      <p:pic>
        <p:nvPicPr>
          <p:cNvPr id="14" name="Picture Placeholder 13" descr="Open folder outline">
            <a:extLst>
              <a:ext uri="{FF2B5EF4-FFF2-40B4-BE49-F238E27FC236}">
                <a16:creationId xmlns:a16="http://schemas.microsoft.com/office/drawing/2014/main" id="{77606C4F-ED68-D7ED-1478-6078A942BE08}"/>
              </a:ext>
            </a:extLst>
          </p:cNvPr>
          <p:cNvPicPr>
            <a:picLocks noGrp="1" noChangeAspect="1"/>
          </p:cNvPicPr>
          <p:nvPr>
            <p:ph type="pic" sz="quarter" idx="26"/>
          </p:nvPr>
        </p:nvPicPr>
        <p:blipFill>
          <a:blip r:embed="rId4">
            <a:extLst>
              <a:ext uri="{96DAC541-7B7A-43D3-8B79-37D633B846F1}">
                <asvg:svgBlip xmlns:asvg="http://schemas.microsoft.com/office/drawing/2016/SVG/main" r:embed="rId5"/>
              </a:ext>
            </a:extLst>
          </a:blip>
          <a:srcRect/>
          <a:stretch/>
        </p:blipFill>
        <p:spPr>
          <a:xfrm>
            <a:off x="14030176" y="3762610"/>
            <a:ext cx="1371779" cy="1371600"/>
          </a:xfrm>
        </p:spPr>
      </p:pic>
      <p:sp>
        <p:nvSpPr>
          <p:cNvPr id="11" name="Slide Number Placeholder 10">
            <a:extLst>
              <a:ext uri="{FF2B5EF4-FFF2-40B4-BE49-F238E27FC236}">
                <a16:creationId xmlns:a16="http://schemas.microsoft.com/office/drawing/2014/main" id="{27AECC9B-BC72-C8C1-C9CA-7D36142AEE91}"/>
              </a:ext>
            </a:extLst>
          </p:cNvPr>
          <p:cNvSpPr>
            <a:spLocks noGrp="1"/>
          </p:cNvSpPr>
          <p:nvPr>
            <p:ph type="sldNum" sz="quarter" idx="4"/>
          </p:nvPr>
        </p:nvSpPr>
        <p:spPr/>
        <p:txBody>
          <a:bodyPr/>
          <a:lstStyle/>
          <a:p>
            <a:fld id="{48F63A3B-78C7-47BE-AE5E-E10140E04643}" type="slidenum">
              <a:rPr lang="en-US" smtClean="0"/>
              <a:pPr/>
              <a:t>18</a:t>
            </a:fld>
            <a:endParaRPr lang="en-US"/>
          </a:p>
        </p:txBody>
      </p:sp>
      <p:pic>
        <p:nvPicPr>
          <p:cNvPr id="15" name="Picture Placeholder 14" descr="Users outline">
            <a:extLst>
              <a:ext uri="{FF2B5EF4-FFF2-40B4-BE49-F238E27FC236}">
                <a16:creationId xmlns:a16="http://schemas.microsoft.com/office/drawing/2014/main" id="{E680B972-E38B-BB6A-8609-A8BA9387996C}"/>
              </a:ext>
            </a:extLst>
          </p:cNvPr>
          <p:cNvPicPr>
            <a:picLocks noGrp="1" noChangeAspect="1"/>
          </p:cNvPicPr>
          <p:nvPr>
            <p:ph type="pic" sz="quarter" idx="33"/>
          </p:nvPr>
        </p:nvPicPr>
        <p:blipFill>
          <a:blip r:embed="rId6">
            <a:extLst>
              <a:ext uri="{96DAC541-7B7A-43D3-8B79-37D633B846F1}">
                <asvg:svgBlip xmlns:asvg="http://schemas.microsoft.com/office/drawing/2016/SVG/main" r:embed="rId7"/>
              </a:ext>
            </a:extLst>
          </a:blip>
          <a:srcRect/>
          <a:stretch/>
        </p:blipFill>
        <p:spPr>
          <a:xfrm>
            <a:off x="13967537" y="6644118"/>
            <a:ext cx="1371779" cy="1371600"/>
          </a:xfrm>
        </p:spPr>
      </p:pic>
      <p:pic>
        <p:nvPicPr>
          <p:cNvPr id="16" name="Picture Placeholder 15" descr="Badge Tick1 outline">
            <a:extLst>
              <a:ext uri="{FF2B5EF4-FFF2-40B4-BE49-F238E27FC236}">
                <a16:creationId xmlns:a16="http://schemas.microsoft.com/office/drawing/2014/main" id="{41243A7E-CF54-94E6-FAB1-19BFEE215982}"/>
              </a:ext>
            </a:extLst>
          </p:cNvPr>
          <p:cNvPicPr>
            <a:picLocks noGrp="1" noChangeAspect="1"/>
          </p:cNvPicPr>
          <p:nvPr>
            <p:ph type="pic" sz="quarter" idx="34"/>
          </p:nvPr>
        </p:nvPicPr>
        <p:blipFill>
          <a:blip r:embed="rId8">
            <a:extLst>
              <a:ext uri="{96DAC541-7B7A-43D3-8B79-37D633B846F1}">
                <asvg:svgBlip xmlns:asvg="http://schemas.microsoft.com/office/drawing/2016/SVG/main" r:embed="rId9"/>
              </a:ext>
            </a:extLst>
          </a:blip>
          <a:srcRect/>
          <a:stretch/>
        </p:blipFill>
        <p:spPr>
          <a:xfrm>
            <a:off x="14009386" y="9023281"/>
            <a:ext cx="1371600" cy="1371600"/>
          </a:xfrm>
        </p:spPr>
      </p:pic>
    </p:spTree>
    <p:extLst>
      <p:ext uri="{BB962C8B-B14F-4D97-AF65-F5344CB8AC3E}">
        <p14:creationId xmlns:p14="http://schemas.microsoft.com/office/powerpoint/2010/main" val="3241783878"/>
      </p:ext>
    </p:extLst>
  </p:cSld>
  <p:clrMapOvr>
    <a:masterClrMapping/>
  </p:clrMapOvr>
  <p:extLst>
    <p:ext uri="{6950BFC3-D8DA-4A85-94F7-54DA5524770B}">
      <p188:commentRel xmlns:p188="http://schemas.microsoft.com/office/powerpoint/2018/8/main" r:id="rId2"/>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DF1BD1-33BF-65C9-190E-4DF16F75DB10}"/>
              </a:ext>
            </a:extLst>
          </p:cNvPr>
          <p:cNvSpPr>
            <a:spLocks noGrp="1"/>
          </p:cNvSpPr>
          <p:nvPr>
            <p:ph type="body" sz="quarter" idx="10"/>
          </p:nvPr>
        </p:nvSpPr>
        <p:spPr>
          <a:xfrm>
            <a:off x="2185416" y="1371600"/>
            <a:ext cx="20762718" cy="1076044"/>
          </a:xfrm>
        </p:spPr>
        <p:txBody>
          <a:bodyPr>
            <a:normAutofit/>
          </a:bodyPr>
          <a:lstStyle/>
          <a:p>
            <a:r>
              <a:rPr lang="en-US"/>
              <a:t>Webinar Reminders</a:t>
            </a:r>
          </a:p>
        </p:txBody>
      </p:sp>
      <p:sp>
        <p:nvSpPr>
          <p:cNvPr id="4" name="Slide Number Placeholder 3">
            <a:extLst>
              <a:ext uri="{FF2B5EF4-FFF2-40B4-BE49-F238E27FC236}">
                <a16:creationId xmlns:a16="http://schemas.microsoft.com/office/drawing/2014/main" id="{D221D462-6A76-D8D8-6571-D975991EA03E}"/>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19</a:t>
            </a:fld>
            <a:endParaRPr lang="en-US"/>
          </a:p>
        </p:txBody>
      </p:sp>
      <p:graphicFrame>
        <p:nvGraphicFramePr>
          <p:cNvPr id="6" name="Content Placeholder 2">
            <a:extLst>
              <a:ext uri="{FF2B5EF4-FFF2-40B4-BE49-F238E27FC236}">
                <a16:creationId xmlns:a16="http://schemas.microsoft.com/office/drawing/2014/main" id="{1F642374-53BC-9923-6D1B-C820AFCCA548}"/>
              </a:ext>
            </a:extLst>
          </p:cNvPr>
          <p:cNvGraphicFramePr>
            <a:graphicFrameLocks noGrp="1"/>
          </p:cNvGraphicFramePr>
          <p:nvPr>
            <p:ph sz="quarter" idx="11"/>
            <p:extLst>
              <p:ext uri="{D42A27DB-BD31-4B8C-83A1-F6EECF244321}">
                <p14:modId xmlns:p14="http://schemas.microsoft.com/office/powerpoint/2010/main" val="2753270471"/>
              </p:ext>
            </p:extLst>
          </p:nvPr>
        </p:nvGraphicFramePr>
        <p:xfrm>
          <a:off x="2185416" y="3003178"/>
          <a:ext cx="20728371" cy="8884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542499335"/>
      </p:ext>
    </p:extLst>
  </p:cSld>
  <p:clrMapOvr>
    <a:masterClrMapping/>
  </p:clrMapOvr>
  <p:extLst>
    <p:ext uri="{6950BFC3-D8DA-4A85-94F7-54DA5524770B}">
      <p188:commentRel xmlns:p188="http://schemas.microsoft.com/office/powerpoint/2018/8/main" r:id="rId2"/>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E9B73AF-3390-3150-AD76-5C80B5D12B43}"/>
              </a:ext>
            </a:extLst>
          </p:cNvPr>
          <p:cNvSpPr>
            <a:spLocks noGrp="1"/>
          </p:cNvSpPr>
          <p:nvPr>
            <p:ph type="body" sz="quarter" idx="10"/>
          </p:nvPr>
        </p:nvSpPr>
        <p:spPr>
          <a:xfrm>
            <a:off x="2185416" y="1371600"/>
            <a:ext cx="20762718" cy="1076044"/>
          </a:xfrm>
        </p:spPr>
        <p:txBody>
          <a:bodyPr>
            <a:normAutofit/>
          </a:bodyPr>
          <a:lstStyle/>
          <a:p>
            <a:r>
              <a:rPr lang="en-US"/>
              <a:t>Webinar Overview</a:t>
            </a:r>
          </a:p>
        </p:txBody>
      </p:sp>
      <p:sp>
        <p:nvSpPr>
          <p:cNvPr id="5" name="Slide Number Placeholder 4">
            <a:extLst>
              <a:ext uri="{FF2B5EF4-FFF2-40B4-BE49-F238E27FC236}">
                <a16:creationId xmlns:a16="http://schemas.microsoft.com/office/drawing/2014/main" id="{36F705C2-EC00-AD41-5506-BCA5D21A4F51}"/>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2</a:t>
            </a:fld>
            <a:endParaRPr lang="en-US"/>
          </a:p>
        </p:txBody>
      </p:sp>
      <p:graphicFrame>
        <p:nvGraphicFramePr>
          <p:cNvPr id="7" name="Content Placeholder 2">
            <a:extLst>
              <a:ext uri="{FF2B5EF4-FFF2-40B4-BE49-F238E27FC236}">
                <a16:creationId xmlns:a16="http://schemas.microsoft.com/office/drawing/2014/main" id="{178B18EA-8958-C580-A7E7-04FFE114AFB2}"/>
              </a:ext>
            </a:extLst>
          </p:cNvPr>
          <p:cNvGraphicFramePr>
            <a:graphicFrameLocks noGrp="1"/>
          </p:cNvGraphicFramePr>
          <p:nvPr>
            <p:ph sz="quarter" idx="11"/>
            <p:extLst>
              <p:ext uri="{D42A27DB-BD31-4B8C-83A1-F6EECF244321}">
                <p14:modId xmlns:p14="http://schemas.microsoft.com/office/powerpoint/2010/main" val="298393538"/>
              </p:ext>
            </p:extLst>
          </p:nvPr>
        </p:nvGraphicFramePr>
        <p:xfrm>
          <a:off x="2185416" y="3003178"/>
          <a:ext cx="20728371" cy="88840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680779770"/>
      </p:ext>
    </p:extLst>
  </p:cSld>
  <p:clrMapOvr>
    <a:masterClrMapping/>
  </p:clrMapOvr>
  <p:extLst>
    <p:ext uri="{6950BFC3-D8DA-4A85-94F7-54DA5524770B}">
      <p188:commentRel xmlns:p188="http://schemas.microsoft.com/office/powerpoint/2018/8/main" r:id="rId2"/>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7DE60-A81B-7FD1-5FCC-AD3B8D08401A}"/>
              </a:ext>
            </a:extLst>
          </p:cNvPr>
          <p:cNvSpPr>
            <a:spLocks noGrp="1"/>
          </p:cNvSpPr>
          <p:nvPr>
            <p:ph type="title"/>
          </p:nvPr>
        </p:nvSpPr>
        <p:spPr/>
        <p:txBody>
          <a:bodyPr/>
          <a:lstStyle/>
          <a:p>
            <a:r>
              <a:rPr lang="en-US">
                <a:latin typeface="Verdana"/>
                <a:ea typeface="Verdana"/>
                <a:cs typeface="Arial"/>
              </a:rPr>
              <a:t>Questions?</a:t>
            </a:r>
            <a:endParaRPr lang="en-US"/>
          </a:p>
        </p:txBody>
      </p:sp>
    </p:spTree>
    <p:extLst>
      <p:ext uri="{BB962C8B-B14F-4D97-AF65-F5344CB8AC3E}">
        <p14:creationId xmlns:p14="http://schemas.microsoft.com/office/powerpoint/2010/main" val="30983168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E822DB5-2BEA-B2A6-BC46-D47F78A2C697}"/>
              </a:ext>
            </a:extLst>
          </p:cNvPr>
          <p:cNvSpPr>
            <a:spLocks noGrp="1"/>
          </p:cNvSpPr>
          <p:nvPr>
            <p:ph type="body" sz="quarter" idx="10"/>
          </p:nvPr>
        </p:nvSpPr>
        <p:spPr/>
        <p:txBody>
          <a:bodyPr vert="horz" lIns="91440" tIns="45720" rIns="91440" bIns="45720" rtlCol="0" anchor="t">
            <a:normAutofit/>
          </a:bodyPr>
          <a:lstStyle/>
          <a:p>
            <a:r>
              <a:rPr lang="en-US">
                <a:ea typeface="verdana"/>
                <a:cs typeface="Arial"/>
              </a:rPr>
              <a:t>Contacts</a:t>
            </a:r>
            <a:endParaRPr lang="en-US"/>
          </a:p>
        </p:txBody>
      </p:sp>
      <p:sp>
        <p:nvSpPr>
          <p:cNvPr id="4" name="Content Placeholder 3">
            <a:extLst>
              <a:ext uri="{FF2B5EF4-FFF2-40B4-BE49-F238E27FC236}">
                <a16:creationId xmlns:a16="http://schemas.microsoft.com/office/drawing/2014/main" id="{693789FA-4ABB-7DA4-1975-D7521662066F}"/>
              </a:ext>
            </a:extLst>
          </p:cNvPr>
          <p:cNvSpPr>
            <a:spLocks noGrp="1"/>
          </p:cNvSpPr>
          <p:nvPr>
            <p:ph sz="quarter" idx="11"/>
          </p:nvPr>
        </p:nvSpPr>
        <p:spPr/>
        <p:txBody>
          <a:bodyPr vert="horz" lIns="91440" tIns="45720" rIns="91440" bIns="45720" rtlCol="0" anchor="t">
            <a:normAutofit/>
          </a:bodyPr>
          <a:lstStyle/>
          <a:p>
            <a:r>
              <a:rPr lang="en-US">
                <a:ea typeface="verdana"/>
                <a:cs typeface="Arial"/>
              </a:rPr>
              <a:t>Ed Javier, Director of Entrepreneurship Advancement</a:t>
            </a:r>
          </a:p>
          <a:p>
            <a:pPr marL="0" indent="0">
              <a:buNone/>
            </a:pPr>
            <a:r>
              <a:rPr lang="en-US">
                <a:ea typeface="verdana"/>
                <a:cs typeface="Arial"/>
              </a:rPr>
              <a:t>  ed.javier@wedc.org</a:t>
            </a:r>
            <a:endParaRPr lang="en-US">
              <a:ea typeface="verdana"/>
            </a:endParaRPr>
          </a:p>
          <a:p>
            <a:endParaRPr lang="en-US">
              <a:ea typeface="verdana"/>
            </a:endParaRPr>
          </a:p>
          <a:p>
            <a:r>
              <a:rPr lang="en-US">
                <a:ea typeface="verdana"/>
                <a:cs typeface="Arial"/>
              </a:rPr>
              <a:t>Nichole Crust, Director of Entrepreneurship Access &amp; Inclusion</a:t>
            </a:r>
          </a:p>
          <a:p>
            <a:pPr marL="0" indent="0">
              <a:buNone/>
            </a:pPr>
            <a:r>
              <a:rPr lang="en-US">
                <a:ea typeface="verdana"/>
                <a:cs typeface="Arial"/>
              </a:rPr>
              <a:t>  nichole.crust@wedc.org</a:t>
            </a:r>
          </a:p>
          <a:p>
            <a:pPr marL="0" indent="0">
              <a:buNone/>
            </a:pPr>
            <a:endParaRPr lang="en-US">
              <a:ea typeface="verdana"/>
              <a:cs typeface="Arial"/>
            </a:endParaRPr>
          </a:p>
          <a:p>
            <a:r>
              <a:rPr lang="en-US">
                <a:ea typeface="verdana"/>
                <a:cs typeface="Arial"/>
              </a:rPr>
              <a:t>Cat Johnson, Entrepreneurship &amp; Innovation Specialist</a:t>
            </a:r>
          </a:p>
          <a:p>
            <a:pPr marL="0" indent="0">
              <a:buNone/>
            </a:pPr>
            <a:r>
              <a:rPr lang="en-US">
                <a:ea typeface="verdana"/>
                <a:cs typeface="Arial"/>
              </a:rPr>
              <a:t>  catherine.johnson@wedc.org</a:t>
            </a:r>
          </a:p>
        </p:txBody>
      </p:sp>
      <p:sp>
        <p:nvSpPr>
          <p:cNvPr id="3" name="Slide Number Placeholder 2">
            <a:extLst>
              <a:ext uri="{FF2B5EF4-FFF2-40B4-BE49-F238E27FC236}">
                <a16:creationId xmlns:a16="http://schemas.microsoft.com/office/drawing/2014/main" id="{A0142264-D6D4-670D-68F9-909639928D45}"/>
              </a:ext>
            </a:extLst>
          </p:cNvPr>
          <p:cNvSpPr>
            <a:spLocks noGrp="1"/>
          </p:cNvSpPr>
          <p:nvPr>
            <p:ph type="sldNum" sz="quarter" idx="4"/>
          </p:nvPr>
        </p:nvSpPr>
        <p:spPr/>
        <p:txBody>
          <a:bodyPr/>
          <a:lstStyle/>
          <a:p>
            <a:fld id="{48F63A3B-78C7-47BE-AE5E-E10140E04643}" type="slidenum">
              <a:rPr lang="en-US" smtClean="0"/>
              <a:pPr/>
              <a:t>21</a:t>
            </a:fld>
            <a:endParaRPr lang="en-US"/>
          </a:p>
        </p:txBody>
      </p:sp>
    </p:spTree>
    <p:extLst>
      <p:ext uri="{BB962C8B-B14F-4D97-AF65-F5344CB8AC3E}">
        <p14:creationId xmlns:p14="http://schemas.microsoft.com/office/powerpoint/2010/main" val="3642135427"/>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5" descr="Women talking in office">
            <a:extLst>
              <a:ext uri="{FF2B5EF4-FFF2-40B4-BE49-F238E27FC236}">
                <a16:creationId xmlns:a16="http://schemas.microsoft.com/office/drawing/2014/main" id="{8D1E4742-CA49-8891-BBAB-7EABB5F71931}"/>
              </a:ext>
            </a:extLst>
          </p:cNvPr>
          <p:cNvPicPr>
            <a:picLocks noGrp="1" noChangeAspect="1"/>
          </p:cNvPicPr>
          <p:nvPr>
            <p:ph type="pic" sz="quarter" idx="12"/>
          </p:nvPr>
        </p:nvPicPr>
        <p:blipFill>
          <a:blip r:embed="rId3"/>
          <a:srcRect l="22554" r="22554"/>
          <a:stretch/>
        </p:blipFill>
        <p:spPr>
          <a:xfrm>
            <a:off x="914400" y="116"/>
            <a:ext cx="11279187" cy="13715767"/>
          </a:xfrm>
          <a:noFill/>
        </p:spPr>
      </p:pic>
      <p:sp>
        <p:nvSpPr>
          <p:cNvPr id="7" name="Content Placeholder 6">
            <a:extLst>
              <a:ext uri="{FF2B5EF4-FFF2-40B4-BE49-F238E27FC236}">
                <a16:creationId xmlns:a16="http://schemas.microsoft.com/office/drawing/2014/main" id="{C67FB975-29BA-CD67-048F-73C8A4ED9E8D}"/>
              </a:ext>
            </a:extLst>
          </p:cNvPr>
          <p:cNvSpPr>
            <a:spLocks noGrp="1"/>
          </p:cNvSpPr>
          <p:nvPr>
            <p:ph sz="quarter" idx="11"/>
          </p:nvPr>
        </p:nvSpPr>
        <p:spPr>
          <a:xfrm>
            <a:off x="14017752" y="5486400"/>
            <a:ext cx="8896021" cy="5687569"/>
          </a:xfrm>
        </p:spPr>
        <p:txBody>
          <a:bodyPr>
            <a:normAutofit/>
          </a:bodyPr>
          <a:lstStyle/>
          <a:p>
            <a:r>
              <a:rPr lang="en-US"/>
              <a:t>EPG Program Overview</a:t>
            </a:r>
          </a:p>
          <a:p>
            <a:r>
              <a:rPr lang="en-US"/>
              <a:t>Application Process Overview</a:t>
            </a:r>
          </a:p>
          <a:p>
            <a:r>
              <a:rPr lang="en-US"/>
              <a:t>Important Dates </a:t>
            </a:r>
          </a:p>
          <a:p>
            <a:r>
              <a:rPr lang="en-US"/>
              <a:t>Questions</a:t>
            </a:r>
          </a:p>
          <a:p>
            <a:endParaRPr lang="en-US"/>
          </a:p>
        </p:txBody>
      </p:sp>
      <p:sp>
        <p:nvSpPr>
          <p:cNvPr id="6" name="Text Placeholder 5">
            <a:extLst>
              <a:ext uri="{FF2B5EF4-FFF2-40B4-BE49-F238E27FC236}">
                <a16:creationId xmlns:a16="http://schemas.microsoft.com/office/drawing/2014/main" id="{562A2439-0367-060F-89AA-4E1D5AAC665E}"/>
              </a:ext>
            </a:extLst>
          </p:cNvPr>
          <p:cNvSpPr>
            <a:spLocks noGrp="1"/>
          </p:cNvSpPr>
          <p:nvPr>
            <p:ph type="body" sz="quarter" idx="10"/>
          </p:nvPr>
        </p:nvSpPr>
        <p:spPr>
          <a:xfrm>
            <a:off x="14017752" y="3494531"/>
            <a:ext cx="8896021" cy="1553719"/>
          </a:xfrm>
        </p:spPr>
        <p:txBody>
          <a:bodyPr>
            <a:normAutofit/>
          </a:bodyPr>
          <a:lstStyle/>
          <a:p>
            <a:r>
              <a:rPr lang="en-US"/>
              <a:t>Webinar Overview</a:t>
            </a:r>
          </a:p>
        </p:txBody>
      </p:sp>
      <p:sp>
        <p:nvSpPr>
          <p:cNvPr id="5" name="Slide Number Placeholder 4">
            <a:extLst>
              <a:ext uri="{FF2B5EF4-FFF2-40B4-BE49-F238E27FC236}">
                <a16:creationId xmlns:a16="http://schemas.microsoft.com/office/drawing/2014/main" id="{86ACF9DB-DCC5-2627-ACBB-DF067B4D6151}"/>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3</a:t>
            </a:fld>
            <a:endParaRPr lang="en-US"/>
          </a:p>
        </p:txBody>
      </p:sp>
    </p:spTree>
    <p:extLst>
      <p:ext uri="{BB962C8B-B14F-4D97-AF65-F5344CB8AC3E}">
        <p14:creationId xmlns:p14="http://schemas.microsoft.com/office/powerpoint/2010/main" val="3101255431"/>
      </p:ext>
    </p:extLst>
  </p:cSld>
  <p:clrMapOvr>
    <a:masterClrMapping/>
  </p:clrMapOvr>
  <p:extLst>
    <p:ext uri="{6950BFC3-D8DA-4A85-94F7-54DA5524770B}">
      <p188:commentRel xmlns:p188="http://schemas.microsoft.com/office/powerpoint/2018/8/main" r:id="rId2"/>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A8C2-9FA7-7DB6-F3FA-ECDD711F8672}"/>
              </a:ext>
            </a:extLst>
          </p:cNvPr>
          <p:cNvSpPr>
            <a:spLocks noGrp="1"/>
          </p:cNvSpPr>
          <p:nvPr>
            <p:ph type="title"/>
          </p:nvPr>
        </p:nvSpPr>
        <p:spPr/>
        <p:txBody>
          <a:bodyPr/>
          <a:lstStyle/>
          <a:p>
            <a:r>
              <a:rPr lang="en-US"/>
              <a:t>Program Overview</a:t>
            </a:r>
          </a:p>
        </p:txBody>
      </p:sp>
    </p:spTree>
    <p:extLst>
      <p:ext uri="{BB962C8B-B14F-4D97-AF65-F5344CB8AC3E}">
        <p14:creationId xmlns:p14="http://schemas.microsoft.com/office/powerpoint/2010/main" val="321103273"/>
      </p:ext>
    </p:extLst>
  </p:cSld>
  <p:clrMapOvr>
    <a:masterClrMapping/>
  </p:clrMapOvr>
  <p:extLst>
    <p:ext uri="{6950BFC3-D8DA-4A85-94F7-54DA5524770B}">
      <p188:commentRel xmlns:p188="http://schemas.microsoft.com/office/powerpoint/2018/8/main" r:id="rId2"/>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5C0268-862F-2DE0-FC4E-1322110F085B}"/>
              </a:ext>
            </a:extLst>
          </p:cNvPr>
          <p:cNvSpPr>
            <a:spLocks noGrp="1"/>
          </p:cNvSpPr>
          <p:nvPr>
            <p:ph type="body" sz="quarter" idx="10"/>
          </p:nvPr>
        </p:nvSpPr>
        <p:spPr>
          <a:xfrm>
            <a:off x="2185416" y="1189482"/>
            <a:ext cx="20762718" cy="1353186"/>
          </a:xfrm>
        </p:spPr>
        <p:txBody>
          <a:bodyPr/>
          <a:lstStyle/>
          <a:p>
            <a:r>
              <a:rPr lang="en-US"/>
              <a:t>Program Overview</a:t>
            </a:r>
          </a:p>
        </p:txBody>
      </p:sp>
      <p:sp>
        <p:nvSpPr>
          <p:cNvPr id="3" name="Content Placeholder 2">
            <a:extLst>
              <a:ext uri="{FF2B5EF4-FFF2-40B4-BE49-F238E27FC236}">
                <a16:creationId xmlns:a16="http://schemas.microsoft.com/office/drawing/2014/main" id="{D18F877A-BD4C-3C46-64B5-3536FCBF3BEF}"/>
              </a:ext>
            </a:extLst>
          </p:cNvPr>
          <p:cNvSpPr>
            <a:spLocks noGrp="1"/>
          </p:cNvSpPr>
          <p:nvPr>
            <p:ph sz="quarter" idx="11"/>
          </p:nvPr>
        </p:nvSpPr>
        <p:spPr>
          <a:xfrm>
            <a:off x="2185416" y="2762250"/>
            <a:ext cx="20728371" cy="8877300"/>
          </a:xfrm>
        </p:spPr>
        <p:txBody>
          <a:bodyPr>
            <a:noAutofit/>
          </a:bodyPr>
          <a:lstStyle/>
          <a:p>
            <a:r>
              <a:rPr lang="en-US" sz="2800">
                <a:ea typeface="+mn-lt"/>
                <a:cs typeface="+mn-lt"/>
              </a:rPr>
              <a:t>Programs aimed at fostering entrepreneurial community development, enhancing capacity, providing business financing, offering technical assistance, or supporting other similar entrepreneurial initiatives</a:t>
            </a:r>
          </a:p>
          <a:p>
            <a:r>
              <a:rPr lang="en-US" sz="2800">
                <a:latin typeface="Verdana"/>
                <a:ea typeface="Verdana"/>
                <a:cs typeface="Arial"/>
              </a:rPr>
              <a:t>Competitive grant program, with 2 rounds held each fiscal year</a:t>
            </a:r>
          </a:p>
          <a:p>
            <a:r>
              <a:rPr lang="en-US" sz="2800">
                <a:latin typeface="Verdana"/>
                <a:ea typeface="Verdana"/>
                <a:cs typeface="Arial"/>
              </a:rPr>
              <a:t>Applicants must be a non-profit</a:t>
            </a:r>
            <a:endParaRPr lang="en-US" sz="2800">
              <a:solidFill>
                <a:srgbClr val="000033"/>
              </a:solidFill>
              <a:latin typeface="Verdana"/>
              <a:ea typeface="Verdana"/>
              <a:cs typeface="Arial"/>
            </a:endParaRPr>
          </a:p>
          <a:p>
            <a:pPr lvl="1">
              <a:buClr>
                <a:srgbClr val="630042"/>
              </a:buClr>
              <a:buFont typeface="Courier New,monospace"/>
              <a:buChar char="o"/>
            </a:pPr>
            <a:r>
              <a:rPr lang="en-US" sz="2800">
                <a:latin typeface="Verdana"/>
                <a:ea typeface="Verdana"/>
                <a:cs typeface="Arial"/>
              </a:rPr>
              <a:t>This includes municipalities and governments, Tribal entities, educational institutions, and community development organizations</a:t>
            </a:r>
          </a:p>
          <a:p>
            <a:pPr lvl="1">
              <a:buClr>
                <a:srgbClr val="630042"/>
              </a:buClr>
              <a:buFont typeface="Courier New,monospace"/>
              <a:buChar char="o"/>
            </a:pPr>
            <a:r>
              <a:rPr lang="en-US" sz="2800">
                <a:latin typeface="Verdana"/>
                <a:ea typeface="Verdana"/>
                <a:cs typeface="Arial"/>
              </a:rPr>
              <a:t>Fiscal sponsorships are allowed</a:t>
            </a:r>
          </a:p>
          <a:p>
            <a:pPr lvl="1">
              <a:buClr>
                <a:srgbClr val="630042"/>
              </a:buClr>
              <a:buFont typeface="Courier New,monospace"/>
              <a:buChar char="o"/>
            </a:pPr>
            <a:r>
              <a:rPr lang="en-US" sz="2800">
                <a:latin typeface="Verdana"/>
                <a:ea typeface="Verdana"/>
                <a:cs typeface="Arial"/>
              </a:rPr>
              <a:t>For-profit, businesses are </a:t>
            </a:r>
            <a:r>
              <a:rPr lang="en-US" sz="2800" i="1" u="sng">
                <a:latin typeface="Verdana"/>
                <a:ea typeface="Verdana"/>
                <a:cs typeface="Arial"/>
              </a:rPr>
              <a:t>not</a:t>
            </a:r>
            <a:r>
              <a:rPr lang="en-US" sz="2800">
                <a:latin typeface="Verdana"/>
                <a:ea typeface="Verdana"/>
                <a:cs typeface="Arial"/>
              </a:rPr>
              <a:t> eligible to apply</a:t>
            </a:r>
          </a:p>
          <a:p>
            <a:r>
              <a:rPr lang="en-US" sz="2800">
                <a:ea typeface="verdana"/>
                <a:cs typeface="Arial"/>
              </a:rPr>
              <a:t>1:1 matching funds </a:t>
            </a:r>
          </a:p>
          <a:p>
            <a:pPr lvl="1">
              <a:buClr>
                <a:srgbClr val="630042"/>
              </a:buClr>
              <a:buFont typeface="Courier New"/>
              <a:buChar char="o"/>
            </a:pPr>
            <a:r>
              <a:rPr lang="en-US" sz="2800">
                <a:ea typeface="verdana"/>
                <a:cs typeface="Arial"/>
              </a:rPr>
              <a:t>Matching funds can be cash or in-kind</a:t>
            </a:r>
          </a:p>
          <a:p>
            <a:r>
              <a:rPr lang="en-US" sz="2800">
                <a:ea typeface="verdana"/>
                <a:cs typeface="Arial"/>
              </a:rPr>
              <a:t>Maximum award amount is $200,000</a:t>
            </a:r>
          </a:p>
          <a:p>
            <a:r>
              <a:rPr lang="en-US" sz="2800">
                <a:ea typeface="verdana"/>
                <a:cs typeface="Arial"/>
              </a:rPr>
              <a:t>Eligible costs include operational and implementation costs</a:t>
            </a:r>
          </a:p>
          <a:p>
            <a:r>
              <a:rPr lang="en-US" sz="2800">
                <a:ea typeface="verdana"/>
                <a:cs typeface="Arial"/>
              </a:rPr>
              <a:t>Programs should be around 12 months in duration</a:t>
            </a:r>
          </a:p>
          <a:p>
            <a:r>
              <a:rPr lang="en-US" sz="2800">
                <a:ea typeface="verdana"/>
                <a:cs typeface="Arial"/>
              </a:rPr>
              <a:t>Performance reports are due annually</a:t>
            </a:r>
          </a:p>
          <a:p>
            <a:pPr lvl="1">
              <a:buClr>
                <a:srgbClr val="630042"/>
              </a:buClr>
              <a:buFont typeface="Courier New"/>
              <a:buChar char="o"/>
            </a:pPr>
            <a:r>
              <a:rPr lang="en-US" sz="2800">
                <a:ea typeface="verdana"/>
                <a:cs typeface="Arial"/>
              </a:rPr>
              <a:t>A Schedule of Expenditures will be required for awards over $100,000</a:t>
            </a:r>
          </a:p>
        </p:txBody>
      </p:sp>
      <p:sp>
        <p:nvSpPr>
          <p:cNvPr id="4" name="Slide Number Placeholder 3">
            <a:extLst>
              <a:ext uri="{FF2B5EF4-FFF2-40B4-BE49-F238E27FC236}">
                <a16:creationId xmlns:a16="http://schemas.microsoft.com/office/drawing/2014/main" id="{D309108A-3DBE-2626-1DAD-C26A874D4C2E}"/>
              </a:ext>
            </a:extLst>
          </p:cNvPr>
          <p:cNvSpPr>
            <a:spLocks noGrp="1"/>
          </p:cNvSpPr>
          <p:nvPr>
            <p:ph type="sldNum" sz="quarter" idx="4"/>
          </p:nvPr>
        </p:nvSpPr>
        <p:spPr/>
        <p:txBody>
          <a:bodyPr/>
          <a:lstStyle/>
          <a:p>
            <a:fld id="{48F63A3B-78C7-47BE-AE5E-E10140E04643}" type="slidenum">
              <a:rPr lang="en-US" smtClean="0"/>
              <a:pPr/>
              <a:t>5</a:t>
            </a:fld>
            <a:endParaRPr lang="en-US"/>
          </a:p>
        </p:txBody>
      </p:sp>
    </p:spTree>
    <p:extLst>
      <p:ext uri="{BB962C8B-B14F-4D97-AF65-F5344CB8AC3E}">
        <p14:creationId xmlns:p14="http://schemas.microsoft.com/office/powerpoint/2010/main" val="2645678976"/>
      </p:ext>
    </p:extLst>
  </p:cSld>
  <p:clrMapOvr>
    <a:masterClrMapping/>
  </p:clrMapOvr>
  <p:extLst>
    <p:ext uri="{6950BFC3-D8DA-4A85-94F7-54DA5524770B}">
      <p188:commentRel xmlns:p188="http://schemas.microsoft.com/office/powerpoint/2018/8/main" r:id="rId2"/>
    </p:ext>
  </p:extLs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85C0268-862F-2DE0-FC4E-1322110F085B}"/>
              </a:ext>
            </a:extLst>
          </p:cNvPr>
          <p:cNvSpPr>
            <a:spLocks noGrp="1"/>
          </p:cNvSpPr>
          <p:nvPr>
            <p:ph type="body" sz="quarter" idx="10"/>
          </p:nvPr>
        </p:nvSpPr>
        <p:spPr>
          <a:xfrm>
            <a:off x="2185416" y="680228"/>
            <a:ext cx="20762718" cy="1076044"/>
          </a:xfrm>
        </p:spPr>
        <p:txBody>
          <a:bodyPr>
            <a:normAutofit/>
          </a:bodyPr>
          <a:lstStyle/>
          <a:p>
            <a:r>
              <a:rPr lang="en-US"/>
              <a:t>Evaluation Criteria</a:t>
            </a:r>
          </a:p>
        </p:txBody>
      </p:sp>
      <p:sp>
        <p:nvSpPr>
          <p:cNvPr id="4" name="Slide Number Placeholder 3">
            <a:extLst>
              <a:ext uri="{FF2B5EF4-FFF2-40B4-BE49-F238E27FC236}">
                <a16:creationId xmlns:a16="http://schemas.microsoft.com/office/drawing/2014/main" id="{D309108A-3DBE-2626-1DAD-C26A874D4C2E}"/>
              </a:ext>
            </a:extLst>
          </p:cNvPr>
          <p:cNvSpPr>
            <a:spLocks noGrp="1"/>
          </p:cNvSpPr>
          <p:nvPr>
            <p:ph type="sldNum" sz="quarter" idx="4"/>
          </p:nvPr>
        </p:nvSpPr>
        <p:spPr>
          <a:xfrm>
            <a:off x="23351669" y="12598401"/>
            <a:ext cx="879257" cy="730250"/>
          </a:xfrm>
        </p:spPr>
        <p:txBody>
          <a:bodyPr anchor="ctr">
            <a:normAutofit/>
          </a:bodyPr>
          <a:lstStyle/>
          <a:p>
            <a:pPr>
              <a:spcAft>
                <a:spcPts val="600"/>
              </a:spcAft>
            </a:pPr>
            <a:fld id="{48F63A3B-78C7-47BE-AE5E-E10140E04643}" type="slidenum">
              <a:rPr lang="en-US" smtClean="0"/>
              <a:pPr>
                <a:spcAft>
                  <a:spcPts val="600"/>
                </a:spcAft>
              </a:pPr>
              <a:t>6</a:t>
            </a:fld>
            <a:endParaRPr lang="en-US"/>
          </a:p>
        </p:txBody>
      </p:sp>
      <p:graphicFrame>
        <p:nvGraphicFramePr>
          <p:cNvPr id="6" name="Content Placeholder 2">
            <a:extLst>
              <a:ext uri="{FF2B5EF4-FFF2-40B4-BE49-F238E27FC236}">
                <a16:creationId xmlns:a16="http://schemas.microsoft.com/office/drawing/2014/main" id="{230A34E6-E4BE-AB64-006C-AB3025C35B23}"/>
              </a:ext>
            </a:extLst>
          </p:cNvPr>
          <p:cNvGraphicFramePr>
            <a:graphicFrameLocks noGrp="1"/>
          </p:cNvGraphicFramePr>
          <p:nvPr>
            <p:ph sz="quarter" idx="11"/>
            <p:extLst>
              <p:ext uri="{D42A27DB-BD31-4B8C-83A1-F6EECF244321}">
                <p14:modId xmlns:p14="http://schemas.microsoft.com/office/powerpoint/2010/main" val="4259397828"/>
              </p:ext>
            </p:extLst>
          </p:nvPr>
        </p:nvGraphicFramePr>
        <p:xfrm>
          <a:off x="1271015" y="1934692"/>
          <a:ext cx="22436477" cy="1058812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859123074"/>
      </p:ext>
    </p:extLst>
  </p:cSld>
  <p:clrMapOvr>
    <a:masterClrMapping/>
  </p:clrMapOvr>
  <p:extLst>
    <p:ext uri="{6950BFC3-D8DA-4A85-94F7-54DA5524770B}">
      <p188:commentRel xmlns:p188="http://schemas.microsoft.com/office/powerpoint/2018/8/main" r:id="rId3"/>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44F44A7-8749-DCBE-533B-FF24C2655DF1}"/>
              </a:ext>
            </a:extLst>
          </p:cNvPr>
          <p:cNvSpPr>
            <a:spLocks noGrp="1"/>
          </p:cNvSpPr>
          <p:nvPr>
            <p:ph type="body" sz="quarter" idx="10"/>
          </p:nvPr>
        </p:nvSpPr>
        <p:spPr/>
        <p:txBody>
          <a:bodyPr>
            <a:normAutofit/>
          </a:bodyPr>
          <a:lstStyle/>
          <a:p>
            <a:r>
              <a:rPr lang="en-US"/>
              <a:t>Strategic Focus Round</a:t>
            </a:r>
          </a:p>
        </p:txBody>
      </p:sp>
      <p:sp>
        <p:nvSpPr>
          <p:cNvPr id="4" name="Slide Number Placeholder 3">
            <a:extLst>
              <a:ext uri="{FF2B5EF4-FFF2-40B4-BE49-F238E27FC236}">
                <a16:creationId xmlns:a16="http://schemas.microsoft.com/office/drawing/2014/main" id="{790B0BEE-D855-A89A-617E-9C7FFDF907C0}"/>
              </a:ext>
            </a:extLst>
          </p:cNvPr>
          <p:cNvSpPr>
            <a:spLocks noGrp="1"/>
          </p:cNvSpPr>
          <p:nvPr>
            <p:ph type="sldNum" sz="quarter" idx="4"/>
          </p:nvPr>
        </p:nvSpPr>
        <p:spPr/>
        <p:txBody>
          <a:bodyPr anchor="ctr">
            <a:normAutofit/>
          </a:bodyPr>
          <a:lstStyle/>
          <a:p>
            <a:pPr>
              <a:spcAft>
                <a:spcPts val="600"/>
              </a:spcAft>
            </a:pPr>
            <a:fld id="{48F63A3B-78C7-47BE-AE5E-E10140E04643}" type="slidenum">
              <a:rPr lang="en-US" smtClean="0"/>
              <a:pPr>
                <a:spcAft>
                  <a:spcPts val="600"/>
                </a:spcAft>
              </a:pPr>
              <a:t>7</a:t>
            </a:fld>
            <a:endParaRPr lang="en-US"/>
          </a:p>
        </p:txBody>
      </p:sp>
      <p:sp>
        <p:nvSpPr>
          <p:cNvPr id="5" name="Content Placeholder 2">
            <a:extLst>
              <a:ext uri="{FF2B5EF4-FFF2-40B4-BE49-F238E27FC236}">
                <a16:creationId xmlns:a16="http://schemas.microsoft.com/office/drawing/2014/main" id="{EF7D569B-8EAD-3132-BF1D-940D58D4BF4D}"/>
              </a:ext>
            </a:extLst>
          </p:cNvPr>
          <p:cNvSpPr txBox="1">
            <a:spLocks/>
          </p:cNvSpPr>
          <p:nvPr/>
        </p:nvSpPr>
        <p:spPr>
          <a:xfrm>
            <a:off x="2185415" y="3140738"/>
            <a:ext cx="19492555" cy="8936961"/>
          </a:xfrm>
          <a:prstGeom prst="rect">
            <a:avLst/>
          </a:prstGeom>
          <a:noFill/>
          <a:ln w="12700" cap="flat" cmpd="sng" algn="ctr">
            <a:noFill/>
            <a:prstDash val="solid"/>
            <a:miter lim="800000"/>
          </a:ln>
          <a:effectLst/>
        </p:spPr>
        <p:txBody>
          <a:bodyPr vert="horz" lIns="91440" tIns="45720" rIns="91440" bIns="45720" rtlCol="0">
            <a:noAutofit/>
          </a:bodyPr>
          <a:lstStyle>
            <a:lvl1pPr marL="457200" indent="-457200" algn="l" defTabSz="1828800" rtl="0" eaLnBrk="1" latinLnBrk="0" hangingPunct="1">
              <a:lnSpc>
                <a:spcPct val="100000"/>
              </a:lnSpc>
              <a:spcBef>
                <a:spcPts val="0"/>
              </a:spcBef>
              <a:spcAft>
                <a:spcPts val="1200"/>
              </a:spcAft>
              <a:buClrTx/>
              <a:buFontTx/>
              <a:buBlip>
                <a:blip r:embed="rId3"/>
              </a:buBlip>
              <a:defRPr sz="3000" b="0" i="0" kern="1200">
                <a:solidFill>
                  <a:srgbClr val="5F5F5F"/>
                </a:solidFill>
                <a:latin typeface="+mn-lt"/>
                <a:ea typeface="+mn-ea"/>
                <a:cs typeface="Arial" panose="020B0604020202020204" pitchFamily="34" charset="0"/>
              </a:defRPr>
            </a:lvl1pPr>
            <a:lvl2pPr marL="13716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b="0" i="0" kern="1200">
                <a:solidFill>
                  <a:srgbClr val="5F5F5F"/>
                </a:solidFill>
                <a:latin typeface="+mn-lt"/>
                <a:ea typeface="+mn-ea"/>
                <a:cs typeface="Arial" panose="020B0604020202020204" pitchFamily="34" charset="0"/>
              </a:defRPr>
            </a:lvl2pPr>
            <a:lvl3pPr marL="22860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b="0" i="0" kern="1200">
                <a:solidFill>
                  <a:srgbClr val="5F5F5F"/>
                </a:solidFill>
                <a:latin typeface="+mn-lt"/>
                <a:ea typeface="+mn-ea"/>
                <a:cs typeface="Arial" panose="020B0604020202020204" pitchFamily="34" charset="0"/>
              </a:defRPr>
            </a:lvl3pPr>
            <a:lvl4pPr marL="32004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b="0" i="0" kern="1200">
                <a:solidFill>
                  <a:srgbClr val="5F5F5F"/>
                </a:solidFill>
                <a:latin typeface="+mn-lt"/>
                <a:ea typeface="+mn-ea"/>
                <a:cs typeface="Arial" panose="020B0604020202020204" pitchFamily="34" charset="0"/>
              </a:defRPr>
            </a:lvl4pPr>
            <a:lvl5pPr marL="4114800" indent="-457200" algn="l" defTabSz="1828800" rtl="0" eaLnBrk="1" latinLnBrk="0" hangingPunct="1">
              <a:lnSpc>
                <a:spcPct val="100000"/>
              </a:lnSpc>
              <a:spcBef>
                <a:spcPts val="0"/>
              </a:spcBef>
              <a:spcAft>
                <a:spcPts val="1200"/>
              </a:spcAft>
              <a:buClr>
                <a:schemeClr val="tx2"/>
              </a:buClr>
              <a:buFont typeface="Arial" panose="020B0604020202020204" pitchFamily="34" charset="0"/>
              <a:buChar char="•"/>
              <a:defRPr sz="3000" b="0" i="0" kern="1200">
                <a:solidFill>
                  <a:srgbClr val="5F5F5F"/>
                </a:solidFill>
                <a:latin typeface="+mn-lt"/>
                <a:ea typeface="+mn-ea"/>
                <a:cs typeface="Arial" panose="020B0604020202020204" pitchFamily="34" charset="0"/>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dk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dk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dk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dk1"/>
                </a:solidFill>
                <a:latin typeface="+mn-lt"/>
                <a:ea typeface="+mn-ea"/>
                <a:cs typeface="+mn-cs"/>
              </a:defRPr>
            </a:lvl9pPr>
          </a:lstStyle>
          <a:p>
            <a:pPr>
              <a:lnSpc>
                <a:spcPct val="90000"/>
              </a:lnSpc>
            </a:pPr>
            <a:r>
              <a:rPr lang="en-US" sz="2500" b="0" i="1">
                <a:effectLst/>
              </a:rPr>
              <a:t>Applicants should demonstrate how their project introduces a new program or partnership with WEDC to expand high-quality entrepreneurial support, with a focus on underrepresented areas, rural communities, and reaching underserved founder populations, including veteran- or BIPOC- or women-owned startups.</a:t>
            </a:r>
            <a:endParaRPr lang="en-US" sz="2500"/>
          </a:p>
          <a:p>
            <a:pPr>
              <a:lnSpc>
                <a:spcPct val="90000"/>
              </a:lnSpc>
            </a:pPr>
            <a:r>
              <a:rPr lang="en-US" sz="2500" u="sng"/>
              <a:t>Additional Evaluation Criteria:</a:t>
            </a:r>
          </a:p>
          <a:p>
            <a:pPr lvl="1">
              <a:lnSpc>
                <a:spcPct val="90000"/>
              </a:lnSpc>
            </a:pPr>
            <a:r>
              <a:rPr lang="en-US" sz="2500"/>
              <a:t>The extent to which the proposal involves a new partner and/or introduces a novel pilot program designed to fill identified gaps in Wisconsin’s entrepreneurial support network. Applicants that bring forward new or novel program models, or propose unique collaborations not previously funded, will be scored higher in this category.  </a:t>
            </a:r>
          </a:p>
          <a:p>
            <a:pPr lvl="1">
              <a:lnSpc>
                <a:spcPct val="90000"/>
              </a:lnSpc>
            </a:pPr>
            <a:r>
              <a:rPr lang="en-US" sz="2500"/>
              <a:t>The extent to which the proposal serves underserved founder populations, including socially and economically disadvantaged individuals. Priority will be given to applications that support organizations operating in rural communities, smaller cities, or emerging entrepreneurial hubs that have historically received less support, ensuring an equitable distribution of resources statewide. </a:t>
            </a:r>
          </a:p>
          <a:p>
            <a:pPr>
              <a:lnSpc>
                <a:spcPct val="90000"/>
              </a:lnSpc>
            </a:pPr>
            <a:r>
              <a:rPr lang="en-US" sz="2500" u="sng"/>
              <a:t>Definitions:</a:t>
            </a:r>
          </a:p>
          <a:p>
            <a:pPr lvl="1"/>
            <a:r>
              <a:rPr lang="en-US" sz="2500" b="0" i="1">
                <a:effectLst/>
              </a:rPr>
              <a:t>‘New partners</a:t>
            </a:r>
            <a:r>
              <a:rPr lang="en-US" sz="2500" b="0" i="0">
                <a:effectLst/>
              </a:rPr>
              <a:t>’ are defined as organizations that have not received an Entrepreneurship Partner Grant award in FY22 or after.  </a:t>
            </a:r>
          </a:p>
          <a:p>
            <a:pPr lvl="1"/>
            <a:r>
              <a:rPr lang="en-US" sz="2500"/>
              <a:t>‘</a:t>
            </a:r>
            <a:r>
              <a:rPr lang="en-US" sz="2500" b="0" i="1">
                <a:effectLst/>
              </a:rPr>
              <a:t>New programs’</a:t>
            </a:r>
            <a:r>
              <a:rPr lang="en-US" sz="2500" b="0" i="0">
                <a:effectLst/>
              </a:rPr>
              <a:t> are initiatives that have not been previously implemented or funded. These programs introduce novel approaches, services, or models that are distinct from any existing offerings and are designed to address unmet needs or gaps within the entrepreneurial ecosystem. They may involve new strategies, target populations, or operational frameworks, and are intended to create a meaningful impact in areas that have not been previously covered by similar programs</a:t>
            </a:r>
          </a:p>
          <a:p>
            <a:pPr lvl="1"/>
            <a:r>
              <a:rPr lang="en-US" sz="2500"/>
              <a:t>‘S</a:t>
            </a:r>
            <a:r>
              <a:rPr lang="en-US" sz="2500" b="0" i="0">
                <a:effectLst/>
              </a:rPr>
              <a:t>ocially and Economically Disadvantaged Individuals’ are defined as by the U.S. Department of Treasury. </a:t>
            </a:r>
            <a:endParaRPr lang="en-US" sz="2500"/>
          </a:p>
        </p:txBody>
      </p:sp>
    </p:spTree>
    <p:extLst>
      <p:ext uri="{BB962C8B-B14F-4D97-AF65-F5344CB8AC3E}">
        <p14:creationId xmlns:p14="http://schemas.microsoft.com/office/powerpoint/2010/main" val="1280326617"/>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84A8C2-9FA7-7DB6-F3FA-ECDD711F8672}"/>
              </a:ext>
            </a:extLst>
          </p:cNvPr>
          <p:cNvSpPr>
            <a:spLocks noGrp="1"/>
          </p:cNvSpPr>
          <p:nvPr>
            <p:ph type="title"/>
          </p:nvPr>
        </p:nvSpPr>
        <p:spPr/>
        <p:txBody>
          <a:bodyPr/>
          <a:lstStyle/>
          <a:p>
            <a:r>
              <a:rPr lang="en-US"/>
              <a:t>Application Overview</a:t>
            </a:r>
          </a:p>
        </p:txBody>
      </p:sp>
    </p:spTree>
    <p:extLst>
      <p:ext uri="{BB962C8B-B14F-4D97-AF65-F5344CB8AC3E}">
        <p14:creationId xmlns:p14="http://schemas.microsoft.com/office/powerpoint/2010/main" val="4190325925"/>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4AA65CC-BA3F-4670-EEE1-A1A04857FB7F}"/>
              </a:ext>
            </a:extLst>
          </p:cNvPr>
          <p:cNvSpPr>
            <a:spLocks noGrp="1"/>
          </p:cNvSpPr>
          <p:nvPr>
            <p:ph type="body" sz="quarter" idx="10"/>
          </p:nvPr>
        </p:nvSpPr>
        <p:spPr/>
        <p:txBody>
          <a:bodyPr/>
          <a:lstStyle/>
          <a:p>
            <a:r>
              <a:rPr lang="en-US"/>
              <a:t>Network Wisconsin</a:t>
            </a:r>
          </a:p>
        </p:txBody>
      </p:sp>
      <p:pic>
        <p:nvPicPr>
          <p:cNvPr id="6" name="Content Placeholder 5" descr="A screenshot of a computer&#10;&#10;Description automatically generated">
            <a:extLst>
              <a:ext uri="{FF2B5EF4-FFF2-40B4-BE49-F238E27FC236}">
                <a16:creationId xmlns:a16="http://schemas.microsoft.com/office/drawing/2014/main" id="{514B3ACE-11A1-F79D-9F09-84C9268B3984}"/>
              </a:ext>
            </a:extLst>
          </p:cNvPr>
          <p:cNvPicPr>
            <a:picLocks noGrp="1" noChangeAspect="1"/>
          </p:cNvPicPr>
          <p:nvPr>
            <p:ph sz="quarter" idx="11"/>
          </p:nvPr>
        </p:nvPicPr>
        <p:blipFill>
          <a:blip r:embed="rId3"/>
          <a:stretch>
            <a:fillRect/>
          </a:stretch>
        </p:blipFill>
        <p:spPr>
          <a:xfrm>
            <a:off x="2032361" y="3431812"/>
            <a:ext cx="21068828" cy="6852375"/>
          </a:xfrm>
        </p:spPr>
      </p:pic>
      <p:sp>
        <p:nvSpPr>
          <p:cNvPr id="4" name="Slide Number Placeholder 3">
            <a:extLst>
              <a:ext uri="{FF2B5EF4-FFF2-40B4-BE49-F238E27FC236}">
                <a16:creationId xmlns:a16="http://schemas.microsoft.com/office/drawing/2014/main" id="{61D416EB-F16A-11DD-341B-CB87FE917CB7}"/>
              </a:ext>
            </a:extLst>
          </p:cNvPr>
          <p:cNvSpPr>
            <a:spLocks noGrp="1"/>
          </p:cNvSpPr>
          <p:nvPr>
            <p:ph type="sldNum" sz="quarter" idx="4"/>
          </p:nvPr>
        </p:nvSpPr>
        <p:spPr/>
        <p:txBody>
          <a:bodyPr/>
          <a:lstStyle/>
          <a:p>
            <a:fld id="{48F63A3B-78C7-47BE-AE5E-E10140E04643}" type="slidenum">
              <a:rPr lang="en-US" smtClean="0"/>
              <a:pPr/>
              <a:t>9</a:t>
            </a:fld>
            <a:endParaRPr lang="en-US"/>
          </a:p>
        </p:txBody>
      </p:sp>
      <p:sp>
        <p:nvSpPr>
          <p:cNvPr id="7" name="Rectangle 6">
            <a:extLst>
              <a:ext uri="{FF2B5EF4-FFF2-40B4-BE49-F238E27FC236}">
                <a16:creationId xmlns:a16="http://schemas.microsoft.com/office/drawing/2014/main" id="{5AFECEFA-8264-34CA-B6B5-CE2C7CCA658E}"/>
              </a:ext>
            </a:extLst>
          </p:cNvPr>
          <p:cNvSpPr/>
          <p:nvPr/>
        </p:nvSpPr>
        <p:spPr>
          <a:xfrm>
            <a:off x="21065029" y="3821229"/>
            <a:ext cx="1794971" cy="558266"/>
          </a:xfrm>
          <a:prstGeom prst="rect">
            <a:avLst/>
          </a:prstGeom>
          <a:solidFill>
            <a:srgbClr val="F1EF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139363975"/>
      </p:ext>
    </p:extLst>
  </p:cSld>
  <p:clrMapOvr>
    <a:masterClrMapping/>
  </p:clrMapOvr>
  <p:extLst>
    <p:ext uri="{6950BFC3-D8DA-4A85-94F7-54DA5524770B}">
      <p188:commentRel xmlns:p188="http://schemas.microsoft.com/office/powerpoint/2018/8/main" r:id="rId2"/>
    </p:ext>
  </p:extLst>
</p:sld>
</file>

<file path=ppt/tags/tag1.xml><?xml version="1.0" encoding="utf-8"?>
<p:tagLst xmlns:a="http://schemas.openxmlformats.org/drawingml/2006/main" xmlns:r="http://schemas.openxmlformats.org/officeDocument/2006/relationships" xmlns:p="http://schemas.openxmlformats.org/presentationml/2006/main">
  <p:tag name="ARTICULATE_DESIGN_ID_OFFICE THEME" val="OFex8IvB"/>
  <p:tag name="ARTICULATE_DESIGN_ID_CUSTOM DESIGN" val="yJc8xJwS"/>
  <p:tag name="ARTICULATE_DESIGN_ID_WEDC_2022" val="cCyV2ypj"/>
  <p:tag name="ARTICULATE_SLIDE_THUMBNAIL_REFRESH" val="1"/>
  <p:tag name="ARTICULATE_SLIDE_COUNT" val="9"/>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WEDC_2022">
  <a:themeElements>
    <a:clrScheme name="Wisconsin">
      <a:dk1>
        <a:srgbClr val="000033"/>
      </a:dk1>
      <a:lt1>
        <a:sysClr val="window" lastClr="FFFFFF"/>
      </a:lt1>
      <a:dk2>
        <a:srgbClr val="630042"/>
      </a:dk2>
      <a:lt2>
        <a:srgbClr val="D6D1C4"/>
      </a:lt2>
      <a:accent1>
        <a:srgbClr val="3D7CC9"/>
      </a:accent1>
      <a:accent2>
        <a:srgbClr val="D6D1C4"/>
      </a:accent2>
      <a:accent3>
        <a:srgbClr val="787020"/>
      </a:accent3>
      <a:accent4>
        <a:srgbClr val="000033"/>
      </a:accent4>
      <a:accent5>
        <a:srgbClr val="612141"/>
      </a:accent5>
      <a:accent6>
        <a:srgbClr val="B7265E"/>
      </a:accent6>
      <a:hlink>
        <a:srgbClr val="3D7CC9"/>
      </a:hlink>
      <a:folHlink>
        <a:srgbClr val="034A90"/>
      </a:folHlink>
    </a:clrScheme>
    <a:fontScheme name="wisconsin">
      <a:majorFont>
        <a:latin typeface="verdana"/>
        <a:ea typeface=""/>
        <a:cs typeface=""/>
      </a:majorFont>
      <a:minorFont>
        <a:latin typeface="verdana"/>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WEDC-SlideTemplate-Working-10.24" id="{40E15374-3850-A742-AD51-23FB87491408}" vid="{C231D58B-DBA2-CE48-9CC4-F1C7D7807BF0}"/>
    </a:ext>
  </a:extLst>
</a:theme>
</file>

<file path=ppt/theme/theme2.xml><?xml version="1.0" encoding="utf-8"?>
<a:theme xmlns:a="http://schemas.openxmlformats.org/drawingml/2006/main" name="Office Theme">
  <a:themeElements>
    <a:clrScheme name="Wisconsin">
      <a:dk1>
        <a:srgbClr val="000033"/>
      </a:dk1>
      <a:lt1>
        <a:sysClr val="window" lastClr="FFFFFF"/>
      </a:lt1>
      <a:dk2>
        <a:srgbClr val="630042"/>
      </a:dk2>
      <a:lt2>
        <a:srgbClr val="D6D1C4"/>
      </a:lt2>
      <a:accent1>
        <a:srgbClr val="3D7CC9"/>
      </a:accent1>
      <a:accent2>
        <a:srgbClr val="D6D1C4"/>
      </a:accent2>
      <a:accent3>
        <a:srgbClr val="787020"/>
      </a:accent3>
      <a:accent4>
        <a:srgbClr val="000033"/>
      </a:accent4>
      <a:accent5>
        <a:srgbClr val="612141"/>
      </a:accent5>
      <a:accent6>
        <a:srgbClr val="B7265E"/>
      </a:accent6>
      <a:hlink>
        <a:srgbClr val="3D7CC9"/>
      </a:hlink>
      <a:folHlink>
        <a:srgbClr val="034A90"/>
      </a:folHlink>
    </a:clrScheme>
    <a:fontScheme name="wisconsi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e5294fd8-5040-41aa-ae08-659efe2cfdb7" xsi:nil="true"/>
    <n0380766b5ae406a99339904276b3f7a xmlns="e5294fd8-5040-41aa-ae08-659efe2cfdb7">
      <Terms xmlns="http://schemas.microsoft.com/office/infopath/2007/PartnerControls"/>
    </n0380766b5ae406a99339904276b3f7a>
    <TaxKeywordTaxHTField xmlns="6df8d6ac-61d6-4907-addc-c3e103b4a635">
      <Terms xmlns="http://schemas.microsoft.com/office/infopath/2007/PartnerControls"/>
    </TaxKeywordTaxHTField>
  </documentManagement>
</p:properties>
</file>

<file path=customXml/item2.xml><?xml version="1.0" encoding="utf-8"?>
<?mso-contentType ?>
<SharedContentType xmlns="Microsoft.SharePoint.Taxonomy.ContentTypeSync" SourceId="e1402996-41b1-49f0-b66d-8c2b915b121c" ContentTypeId="0x010100FE79E5AE2EF0064BAC08D6D73C0C06E9" PreviousValue="false"/>
</file>

<file path=customXml/item3.xml><?xml version="1.0" encoding="utf-8"?>
<ct:contentTypeSchema xmlns:ct="http://schemas.microsoft.com/office/2006/metadata/contentType" xmlns:ma="http://schemas.microsoft.com/office/2006/metadata/properties/metaAttributes" ct:_="" ma:_="" ma:contentTypeName="WEDCDocument" ma:contentTypeID="0x010100FE79E5AE2EF0064BAC08D6D73C0C06E900418A10C0E389304895D897421F93BB20" ma:contentTypeVersion="8" ma:contentTypeDescription="This is the base content type for all documents in the org" ma:contentTypeScope="" ma:versionID="e49bce796855c4a01558058b5983e105">
  <xsd:schema xmlns:xsd="http://www.w3.org/2001/XMLSchema" xmlns:xs="http://www.w3.org/2001/XMLSchema" xmlns:p="http://schemas.microsoft.com/office/2006/metadata/properties" xmlns:ns2="e5294fd8-5040-41aa-ae08-659efe2cfdb7" xmlns:ns3="6df8d6ac-61d6-4907-addc-c3e103b4a635" targetNamespace="http://schemas.microsoft.com/office/2006/metadata/properties" ma:root="true" ma:fieldsID="56b04701ee5f5cef5a5a5d46560609e0" ns2:_="" ns3:_="">
    <xsd:import namespace="e5294fd8-5040-41aa-ae08-659efe2cfdb7"/>
    <xsd:import namespace="6df8d6ac-61d6-4907-addc-c3e103b4a635"/>
    <xsd:element name="properties">
      <xsd:complexType>
        <xsd:sequence>
          <xsd:element name="documentManagement">
            <xsd:complexType>
              <xsd:all>
                <xsd:element ref="ns2:n0380766b5ae406a99339904276b3f7a" minOccurs="0"/>
                <xsd:element ref="ns2:TaxCatchAll" minOccurs="0"/>
                <xsd:element ref="ns2:TaxCatchAllLabel" minOccurs="0"/>
                <xsd:element ref="ns3:TaxKeywordTaxHTFiel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5294fd8-5040-41aa-ae08-659efe2cfdb7" elementFormDefault="qualified">
    <xsd:import namespace="http://schemas.microsoft.com/office/2006/documentManagement/types"/>
    <xsd:import namespace="http://schemas.microsoft.com/office/infopath/2007/PartnerControls"/>
    <xsd:element name="n0380766b5ae406a99339904276b3f7a" ma:index="8" nillable="true" ma:taxonomy="true" ma:internalName="n0380766b5ae406a99339904276b3f7a" ma:taxonomyFieldName="DocumentType" ma:displayName="DocumentType" ma:default="40;#Procedure|21c5c7c2-daa4-4836-b08e-a89ba88b62be" ma:fieldId="{70380766-b5ae-406a-9933-9904276b3f7a}" ma:sspId="e1402996-41b1-49f0-b66d-8c2b915b121c" ma:termSetId="49e965f2-6a4d-4b70-8e46-b7cff7aebc66" ma:anchorId="00000000-0000-0000-0000-000000000000" ma:open="false" ma:isKeyword="false">
      <xsd:complexType>
        <xsd:sequence>
          <xsd:element ref="pc:Terms" minOccurs="0" maxOccurs="1"/>
        </xsd:sequence>
      </xsd:complexType>
    </xsd:element>
    <xsd:element name="TaxCatchAll" ma:index="9" nillable="true" ma:displayName="Taxonomy Catch All Column" ma:hidden="true" ma:list="{62476ef0-5a26-4f12-bce8-3e595483feff}" ma:internalName="TaxCatchAll" ma:showField="CatchAllData" ma:web="6df8d6ac-61d6-4907-addc-c3e103b4a635">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62476ef0-5a26-4f12-bce8-3e595483feff}" ma:internalName="TaxCatchAllLabel" ma:readOnly="true" ma:showField="CatchAllDataLabel" ma:web="6df8d6ac-61d6-4907-addc-c3e103b4a635">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6df8d6ac-61d6-4907-addc-c3e103b4a635" elementFormDefault="qualified">
    <xsd:import namespace="http://schemas.microsoft.com/office/2006/documentManagement/types"/>
    <xsd:import namespace="http://schemas.microsoft.com/office/infopath/2007/PartnerControls"/>
    <xsd:element name="TaxKeywordTaxHTField" ma:index="12" nillable="true" ma:taxonomy="true" ma:internalName="TaxKeywordTaxHTField" ma:taxonomyFieldName="TaxKeyword" ma:displayName="Enterprise Keywords" ma:fieldId="{23f27201-bee3-471e-b2e7-b64fd8b7ca38}" ma:taxonomyMulti="true" ma:sspId="e1402996-41b1-49f0-b66d-8c2b915b121c"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74B55FA-8EEC-4A68-B7BB-4A36EB0E1034}">
  <ds:schemaRefs>
    <ds:schemaRef ds:uri="6df8d6ac-61d6-4907-addc-c3e103b4a635"/>
    <ds:schemaRef ds:uri="e5294fd8-5040-41aa-ae08-659efe2cfdb7"/>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859B5B24-12C6-4064-9A3D-445915EF2539}">
  <ds:schemaRefs>
    <ds:schemaRef ds:uri="Microsoft.SharePoint.Taxonomy.ContentTypeSync"/>
  </ds:schemaRefs>
</ds:datastoreItem>
</file>

<file path=customXml/itemProps3.xml><?xml version="1.0" encoding="utf-8"?>
<ds:datastoreItem xmlns:ds="http://schemas.openxmlformats.org/officeDocument/2006/customXml" ds:itemID="{75A19C1D-58F3-443F-BDD5-A569B2CB43CA}">
  <ds:schemaRefs>
    <ds:schemaRef ds:uri="6df8d6ac-61d6-4907-addc-c3e103b4a635"/>
    <ds:schemaRef ds:uri="e5294fd8-5040-41aa-ae08-659efe2cfdb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4.xml><?xml version="1.0" encoding="utf-8"?>
<ds:datastoreItem xmlns:ds="http://schemas.openxmlformats.org/officeDocument/2006/customXml" ds:itemID="{E068FA3B-121E-4017-B96F-7002BC2D6C50}">
  <ds:schemaRefs>
    <ds:schemaRef ds:uri="http://schemas.microsoft.com/sharepoint/v3/contenttype/forms"/>
  </ds:schemaRefs>
</ds:datastoreItem>
</file>

<file path=docMetadata/LabelInfo.xml><?xml version="1.0" encoding="utf-8"?>
<clbl:labelList xmlns:clbl="http://schemas.microsoft.com/office/2020/mipLabelMetadata">
  <clbl:label id="{a4d0c603-9c7f-4293-b89c-a08c1a8eb571}" enabled="0" method="" siteId="{a4d0c603-9c7f-4293-b89c-a08c1a8eb571}" removed="1"/>
</clbl:labelList>
</file>

<file path=docProps/app.xml><?xml version="1.0" encoding="utf-8"?>
<Properties xmlns="http://schemas.openxmlformats.org/officeDocument/2006/extended-properties" xmlns:vt="http://schemas.openxmlformats.org/officeDocument/2006/docPropsVTypes">
  <Template>FY25 EPG Round 2 - Webinar</Template>
  <Application>Microsoft Office PowerPoint</Application>
  <PresentationFormat>Custom</PresentationFormat>
  <Slides>21</Slides>
  <Notes>1</Notes>
  <HiddenSlides>0</HiddenSlide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WEDC_2022</vt:lpstr>
      <vt:lpstr>PowerPoint Presentation</vt:lpstr>
      <vt:lpstr>PowerPoint Presentation</vt:lpstr>
      <vt:lpstr>PowerPoint Presentation</vt:lpstr>
      <vt:lpstr>Program Overview</vt:lpstr>
      <vt:lpstr>PowerPoint Presentation</vt:lpstr>
      <vt:lpstr>PowerPoint Presentation</vt:lpstr>
      <vt:lpstr>PowerPoint Presentation</vt:lpstr>
      <vt:lpstr>Application Overview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Questions?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Cat Johnson</dc:creator>
  <cp:revision>1</cp:revision>
  <dcterms:created xsi:type="dcterms:W3CDTF">2025-01-02T19:16:05Z</dcterms:created>
  <dcterms:modified xsi:type="dcterms:W3CDTF">2025-01-06T20:34:59Z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97CBE179-F3A3-45FB-8BD6-F1910E785593</vt:lpwstr>
  </property>
  <property fmtid="{D5CDD505-2E9C-101B-9397-08002B2CF9AE}" pid="3" name="ArticulatePath">
    <vt:lpwstr>WEDC-Template</vt:lpwstr>
  </property>
  <property fmtid="{D5CDD505-2E9C-101B-9397-08002B2CF9AE}" pid="4" name="ContentTypeId">
    <vt:lpwstr>0x010100FE79E5AE2EF0064BAC08D6D73C0C06E900418A10C0E389304895D897421F93BB20</vt:lpwstr>
  </property>
  <property fmtid="{D5CDD505-2E9C-101B-9397-08002B2CF9AE}" pid="5" name="TaxKeyword">
    <vt:lpwstr/>
  </property>
  <property fmtid="{D5CDD505-2E9C-101B-9397-08002B2CF9AE}" pid="6" name="MediaServiceImageTags">
    <vt:lpwstr/>
  </property>
  <property fmtid="{D5CDD505-2E9C-101B-9397-08002B2CF9AE}" pid="7" name="lcf76f155ced4ddcb4097134ff3c332f">
    <vt:lpwstr/>
  </property>
  <property fmtid="{D5CDD505-2E9C-101B-9397-08002B2CF9AE}" pid="8" name="DocumentType">
    <vt:lpwstr/>
  </property>
</Properties>
</file>